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6" r:id="rId3"/>
    <p:sldId id="270" r:id="rId4"/>
    <p:sldId id="271" r:id="rId5"/>
    <p:sldId id="282" r:id="rId6"/>
    <p:sldId id="272" r:id="rId7"/>
    <p:sldId id="274" r:id="rId8"/>
    <p:sldId id="269" r:id="rId9"/>
    <p:sldId id="258" r:id="rId10"/>
    <p:sldId id="259" r:id="rId11"/>
    <p:sldId id="260" r:id="rId12"/>
    <p:sldId id="266" r:id="rId13"/>
    <p:sldId id="261" r:id="rId14"/>
    <p:sldId id="267" r:id="rId15"/>
    <p:sldId id="268" r:id="rId16"/>
    <p:sldId id="280" r:id="rId17"/>
    <p:sldId id="281" r:id="rId18"/>
    <p:sldId id="264" r:id="rId19"/>
    <p:sldId id="265"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showGuides="1">
      <p:cViewPr>
        <p:scale>
          <a:sx n="80" d="100"/>
          <a:sy n="80" d="100"/>
        </p:scale>
        <p:origin x="693" y="231"/>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2" d="100"/>
          <a:sy n="82" d="100"/>
        </p:scale>
        <p:origin x="3159"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Poppins SemiBold" panose="00000700000000000000" pitchFamily="2" charset="0"/>
                <a:ea typeface="+mn-ea"/>
                <a:cs typeface="Poppins SemiBold" panose="00000700000000000000" pitchFamily="2" charset="0"/>
              </a:defRPr>
            </a:pPr>
            <a:r>
              <a:rPr lang="en-GB" dirty="0"/>
              <a:t>Chart title</a:t>
            </a:r>
          </a:p>
        </c:rich>
      </c:tx>
      <c:layout>
        <c:manualLayout>
          <c:xMode val="edge"/>
          <c:yMode val="edge"/>
          <c:x val="2.8393673013095387E-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Poppins SemiBold" panose="00000700000000000000" pitchFamily="2" charset="0"/>
              <a:ea typeface="+mn-ea"/>
              <a:cs typeface="Poppins SemiBold" panose="00000700000000000000" pitchFamily="2"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Category 1</c:v>
                </c:pt>
                <c:pt idx="1">
                  <c:v>Category 2</c:v>
                </c:pt>
              </c:strCache>
            </c:strRef>
          </c:cat>
          <c:val>
            <c:numRef>
              <c:f>Sheet1!$B$2:$B$3</c:f>
              <c:numCache>
                <c:formatCode>General</c:formatCode>
                <c:ptCount val="2"/>
                <c:pt idx="0">
                  <c:v>4.3</c:v>
                </c:pt>
                <c:pt idx="1">
                  <c:v>2.5</c:v>
                </c:pt>
              </c:numCache>
            </c:numRef>
          </c:val>
          <c:extLst>
            <c:ext xmlns:c16="http://schemas.microsoft.com/office/drawing/2014/chart" uri="{C3380CC4-5D6E-409C-BE32-E72D297353CC}">
              <c16:uniqueId val="{00000000-8C81-4B48-A3F0-1A48B1BA4C15}"/>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Category 1</c:v>
                </c:pt>
                <c:pt idx="1">
                  <c:v>Category 2</c:v>
                </c:pt>
              </c:strCache>
            </c:strRef>
          </c:cat>
          <c:val>
            <c:numRef>
              <c:f>Sheet1!$C$2:$C$3</c:f>
              <c:numCache>
                <c:formatCode>General</c:formatCode>
                <c:ptCount val="2"/>
                <c:pt idx="0">
                  <c:v>2.4</c:v>
                </c:pt>
                <c:pt idx="1">
                  <c:v>4.4000000000000004</c:v>
                </c:pt>
              </c:numCache>
            </c:numRef>
          </c:val>
          <c:extLst>
            <c:ext xmlns:c16="http://schemas.microsoft.com/office/drawing/2014/chart" uri="{C3380CC4-5D6E-409C-BE32-E72D297353CC}">
              <c16:uniqueId val="{00000001-8C81-4B48-A3F0-1A48B1BA4C15}"/>
            </c:ext>
          </c:extLst>
        </c:ser>
        <c:ser>
          <c:idx val="2"/>
          <c:order val="2"/>
          <c:tx>
            <c:strRef>
              <c:f>Sheet1!$D$1</c:f>
              <c:strCache>
                <c:ptCount val="1"/>
                <c:pt idx="0">
                  <c:v>Series 3</c:v>
                </c:pt>
              </c:strCache>
            </c:strRef>
          </c:tx>
          <c:spPr>
            <a:solidFill>
              <a:schemeClr val="accent3"/>
            </a:solidFill>
            <a:ln>
              <a:noFill/>
            </a:ln>
            <a:effectLst/>
          </c:spPr>
          <c:invertIfNegative val="0"/>
          <c:cat>
            <c:strRef>
              <c:f>Sheet1!$A$2:$A$3</c:f>
              <c:strCache>
                <c:ptCount val="2"/>
                <c:pt idx="0">
                  <c:v>Category 1</c:v>
                </c:pt>
                <c:pt idx="1">
                  <c:v>Category 2</c:v>
                </c:pt>
              </c:strCache>
            </c:strRef>
          </c:cat>
          <c:val>
            <c:numRef>
              <c:f>Sheet1!$D$2:$D$3</c:f>
              <c:numCache>
                <c:formatCode>General</c:formatCode>
                <c:ptCount val="2"/>
                <c:pt idx="0">
                  <c:v>2</c:v>
                </c:pt>
                <c:pt idx="1">
                  <c:v>2</c:v>
                </c:pt>
              </c:numCache>
            </c:numRef>
          </c:val>
          <c:extLst>
            <c:ext xmlns:c16="http://schemas.microsoft.com/office/drawing/2014/chart" uri="{C3380CC4-5D6E-409C-BE32-E72D297353CC}">
              <c16:uniqueId val="{00000002-8C81-4B48-A3F0-1A48B1BA4C15}"/>
            </c:ext>
          </c:extLst>
        </c:ser>
        <c:ser>
          <c:idx val="3"/>
          <c:order val="3"/>
          <c:tx>
            <c:strRef>
              <c:f>Sheet1!$E$1</c:f>
              <c:strCache>
                <c:ptCount val="1"/>
                <c:pt idx="0">
                  <c:v>Series 4</c:v>
                </c:pt>
              </c:strCache>
            </c:strRef>
          </c:tx>
          <c:spPr>
            <a:solidFill>
              <a:schemeClr val="accent4"/>
            </a:solidFill>
            <a:ln>
              <a:noFill/>
            </a:ln>
            <a:effectLst/>
          </c:spPr>
          <c:invertIfNegative val="0"/>
          <c:cat>
            <c:strRef>
              <c:f>Sheet1!$A$2:$A$3</c:f>
              <c:strCache>
                <c:ptCount val="2"/>
                <c:pt idx="0">
                  <c:v>Category 1</c:v>
                </c:pt>
                <c:pt idx="1">
                  <c:v>Category 2</c:v>
                </c:pt>
              </c:strCache>
            </c:strRef>
          </c:cat>
          <c:val>
            <c:numRef>
              <c:f>Sheet1!$E$2:$E$3</c:f>
              <c:numCache>
                <c:formatCode>General</c:formatCode>
                <c:ptCount val="2"/>
                <c:pt idx="0">
                  <c:v>3.5</c:v>
                </c:pt>
                <c:pt idx="1">
                  <c:v>4.5</c:v>
                </c:pt>
              </c:numCache>
            </c:numRef>
          </c:val>
          <c:extLst>
            <c:ext xmlns:c16="http://schemas.microsoft.com/office/drawing/2014/chart" uri="{C3380CC4-5D6E-409C-BE32-E72D297353CC}">
              <c16:uniqueId val="{00000003-8C81-4B48-A3F0-1A48B1BA4C15}"/>
            </c:ext>
          </c:extLst>
        </c:ser>
        <c:ser>
          <c:idx val="4"/>
          <c:order val="4"/>
          <c:tx>
            <c:strRef>
              <c:f>Sheet1!$F$1</c:f>
              <c:strCache>
                <c:ptCount val="1"/>
                <c:pt idx="0">
                  <c:v>Series 5</c:v>
                </c:pt>
              </c:strCache>
            </c:strRef>
          </c:tx>
          <c:spPr>
            <a:solidFill>
              <a:schemeClr val="accent5"/>
            </a:solidFill>
            <a:ln>
              <a:noFill/>
            </a:ln>
            <a:effectLst/>
          </c:spPr>
          <c:invertIfNegative val="0"/>
          <c:cat>
            <c:strRef>
              <c:f>Sheet1!$A$2:$A$3</c:f>
              <c:strCache>
                <c:ptCount val="2"/>
                <c:pt idx="0">
                  <c:v>Category 1</c:v>
                </c:pt>
                <c:pt idx="1">
                  <c:v>Category 2</c:v>
                </c:pt>
              </c:strCache>
            </c:strRef>
          </c:cat>
          <c:val>
            <c:numRef>
              <c:f>Sheet1!$F$2:$F$3</c:f>
              <c:numCache>
                <c:formatCode>General</c:formatCode>
                <c:ptCount val="2"/>
                <c:pt idx="0">
                  <c:v>1.8</c:v>
                </c:pt>
                <c:pt idx="1">
                  <c:v>2.8</c:v>
                </c:pt>
              </c:numCache>
            </c:numRef>
          </c:val>
          <c:extLst>
            <c:ext xmlns:c16="http://schemas.microsoft.com/office/drawing/2014/chart" uri="{C3380CC4-5D6E-409C-BE32-E72D297353CC}">
              <c16:uniqueId val="{00000004-8C81-4B48-A3F0-1A48B1BA4C15}"/>
            </c:ext>
          </c:extLst>
        </c:ser>
        <c:ser>
          <c:idx val="5"/>
          <c:order val="5"/>
          <c:tx>
            <c:strRef>
              <c:f>Sheet1!$G$1</c:f>
              <c:strCache>
                <c:ptCount val="1"/>
                <c:pt idx="0">
                  <c:v>Series 6</c:v>
                </c:pt>
              </c:strCache>
            </c:strRef>
          </c:tx>
          <c:spPr>
            <a:solidFill>
              <a:schemeClr val="accent6"/>
            </a:solidFill>
            <a:ln>
              <a:noFill/>
            </a:ln>
            <a:effectLst/>
          </c:spPr>
          <c:invertIfNegative val="0"/>
          <c:cat>
            <c:strRef>
              <c:f>Sheet1!$A$2:$A$3</c:f>
              <c:strCache>
                <c:ptCount val="2"/>
                <c:pt idx="0">
                  <c:v>Category 1</c:v>
                </c:pt>
                <c:pt idx="1">
                  <c:v>Category 2</c:v>
                </c:pt>
              </c:strCache>
            </c:strRef>
          </c:cat>
          <c:val>
            <c:numRef>
              <c:f>Sheet1!$G$2:$G$3</c:f>
              <c:numCache>
                <c:formatCode>General</c:formatCode>
                <c:ptCount val="2"/>
                <c:pt idx="0">
                  <c:v>3</c:v>
                </c:pt>
                <c:pt idx="1">
                  <c:v>5</c:v>
                </c:pt>
              </c:numCache>
            </c:numRef>
          </c:val>
          <c:extLst>
            <c:ext xmlns:c16="http://schemas.microsoft.com/office/drawing/2014/chart" uri="{C3380CC4-5D6E-409C-BE32-E72D297353CC}">
              <c16:uniqueId val="{00000005-8C81-4B48-A3F0-1A48B1BA4C15}"/>
            </c:ext>
          </c:extLst>
        </c:ser>
        <c:dLbls>
          <c:showLegendKey val="0"/>
          <c:showVal val="0"/>
          <c:showCatName val="0"/>
          <c:showSerName val="0"/>
          <c:showPercent val="0"/>
          <c:showBubbleSize val="0"/>
        </c:dLbls>
        <c:gapWidth val="100"/>
        <c:overlap val="-10"/>
        <c:axId val="527072888"/>
        <c:axId val="527073872"/>
      </c:barChart>
      <c:catAx>
        <c:axId val="527072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527073872"/>
        <c:crosses val="autoZero"/>
        <c:auto val="1"/>
        <c:lblAlgn val="ctr"/>
        <c:lblOffset val="100"/>
        <c:noMultiLvlLbl val="0"/>
      </c:catAx>
      <c:valAx>
        <c:axId val="527073872"/>
        <c:scaling>
          <c:orientation val="minMax"/>
        </c:scaling>
        <c:delete val="0"/>
        <c:axPos val="l"/>
        <c:majorGridlines>
          <c:spPr>
            <a:ln w="635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527072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Poppins SemiBold" panose="00000700000000000000" pitchFamily="2" charset="0"/>
                <a:ea typeface="+mn-ea"/>
                <a:cs typeface="Poppins SemiBold" panose="00000700000000000000" pitchFamily="2" charset="0"/>
              </a:defRPr>
            </a:pPr>
            <a:r>
              <a:rPr lang="en-US" sz="1600" dirty="0">
                <a:solidFill>
                  <a:schemeClr val="tx2"/>
                </a:solidFill>
                <a:latin typeface="Poppins SemiBold" panose="00000700000000000000" pitchFamily="2" charset="0"/>
                <a:cs typeface="Poppins SemiBold" panose="00000700000000000000" pitchFamily="2" charset="0"/>
              </a:rPr>
              <a:t>Chart title</a:t>
            </a:r>
          </a:p>
        </c:rich>
      </c:tx>
      <c:layout>
        <c:manualLayout>
          <c:xMode val="edge"/>
          <c:yMode val="edge"/>
          <c:x val="6.4353066977738895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Poppins SemiBold" panose="00000700000000000000" pitchFamily="2" charset="0"/>
              <a:ea typeface="+mn-ea"/>
              <a:cs typeface="Poppins SemiBold" panose="00000700000000000000" pitchFamily="2" charset="0"/>
            </a:defRPr>
          </a:pPr>
          <a:endParaRPr lang="en-US"/>
        </a:p>
      </c:txPr>
    </c:title>
    <c:autoTitleDeleted val="0"/>
    <c:plotArea>
      <c:layout>
        <c:manualLayout>
          <c:layoutTarget val="inner"/>
          <c:xMode val="edge"/>
          <c:yMode val="edge"/>
          <c:x val="0.1076734852587871"/>
          <c:y val="0.17069701280227595"/>
          <c:w val="0.77407101890041519"/>
          <c:h val="0.624321860194218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DF-4392-ACB5-3896CC7BA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DF-4392-ACB5-3896CC7BA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DF-4392-ACB5-3896CC7BA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5DF-4392-ACB5-3896CC7BA15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5DF-4392-ACB5-3896CC7BA15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5DF-4392-ACB5-3896CC7BA155}"/>
              </c:ext>
            </c:extLst>
          </c:dPt>
          <c:cat>
            <c:strRef>
              <c:f>Sheet1!$A$2:$A$7</c:f>
              <c:strCache>
                <c:ptCount val="6"/>
                <c:pt idx="0">
                  <c:v>Series 1</c:v>
                </c:pt>
                <c:pt idx="1">
                  <c:v>Series 2</c:v>
                </c:pt>
                <c:pt idx="2">
                  <c:v>Series 3</c:v>
                </c:pt>
                <c:pt idx="3">
                  <c:v>Series 4</c:v>
                </c:pt>
                <c:pt idx="4">
                  <c:v>Series 5</c:v>
                </c:pt>
                <c:pt idx="5">
                  <c:v>Series 6</c:v>
                </c:pt>
              </c:strCache>
            </c:strRef>
          </c:cat>
          <c:val>
            <c:numRef>
              <c:f>Sheet1!$B$2:$B$7</c:f>
              <c:numCache>
                <c:formatCode>General</c:formatCode>
                <c:ptCount val="6"/>
                <c:pt idx="0">
                  <c:v>8.1999999999999993</c:v>
                </c:pt>
                <c:pt idx="1">
                  <c:v>3.2</c:v>
                </c:pt>
                <c:pt idx="2">
                  <c:v>1.4</c:v>
                </c:pt>
                <c:pt idx="3">
                  <c:v>1.2</c:v>
                </c:pt>
                <c:pt idx="4">
                  <c:v>2.4</c:v>
                </c:pt>
                <c:pt idx="5">
                  <c:v>3.1</c:v>
                </c:pt>
              </c:numCache>
            </c:numRef>
          </c:val>
          <c:extLst>
            <c:ext xmlns:c16="http://schemas.microsoft.com/office/drawing/2014/chart" uri="{C3380CC4-5D6E-409C-BE32-E72D297353CC}">
              <c16:uniqueId val="{00000000-11C8-4E34-9C27-271303733AB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Poppins SemiBold" panose="00000700000000000000" pitchFamily="2" charset="0"/>
                <a:ea typeface="+mn-ea"/>
                <a:cs typeface="Poppins SemiBold" panose="00000700000000000000" pitchFamily="2" charset="0"/>
              </a:defRPr>
            </a:pPr>
            <a:r>
              <a:rPr lang="en-GB" dirty="0"/>
              <a:t>Chart title</a:t>
            </a:r>
          </a:p>
        </c:rich>
      </c:tx>
      <c:layout>
        <c:manualLayout>
          <c:xMode val="edge"/>
          <c:yMode val="edge"/>
          <c:x val="2.8393673013095387E-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Poppins SemiBold" panose="00000700000000000000" pitchFamily="2" charset="0"/>
              <a:ea typeface="+mn-ea"/>
              <a:cs typeface="Poppins SemiBold" panose="00000700000000000000" pitchFamily="2"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Category 1</c:v>
                </c:pt>
                <c:pt idx="1">
                  <c:v>Category 2</c:v>
                </c:pt>
              </c:strCache>
            </c:strRef>
          </c:cat>
          <c:val>
            <c:numRef>
              <c:f>Sheet1!$B$2:$B$3</c:f>
              <c:numCache>
                <c:formatCode>General</c:formatCode>
                <c:ptCount val="2"/>
                <c:pt idx="0">
                  <c:v>4.3</c:v>
                </c:pt>
                <c:pt idx="1">
                  <c:v>2.5</c:v>
                </c:pt>
              </c:numCache>
            </c:numRef>
          </c:val>
          <c:extLst>
            <c:ext xmlns:c16="http://schemas.microsoft.com/office/drawing/2014/chart" uri="{C3380CC4-5D6E-409C-BE32-E72D297353CC}">
              <c16:uniqueId val="{00000000-7C7E-4193-91F9-F854BE75FD4B}"/>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Category 1</c:v>
                </c:pt>
                <c:pt idx="1">
                  <c:v>Category 2</c:v>
                </c:pt>
              </c:strCache>
            </c:strRef>
          </c:cat>
          <c:val>
            <c:numRef>
              <c:f>Sheet1!$C$2:$C$3</c:f>
              <c:numCache>
                <c:formatCode>General</c:formatCode>
                <c:ptCount val="2"/>
                <c:pt idx="0">
                  <c:v>2.4</c:v>
                </c:pt>
                <c:pt idx="1">
                  <c:v>4.4000000000000004</c:v>
                </c:pt>
              </c:numCache>
            </c:numRef>
          </c:val>
          <c:extLst>
            <c:ext xmlns:c16="http://schemas.microsoft.com/office/drawing/2014/chart" uri="{C3380CC4-5D6E-409C-BE32-E72D297353CC}">
              <c16:uniqueId val="{00000001-7C7E-4193-91F9-F854BE75FD4B}"/>
            </c:ext>
          </c:extLst>
        </c:ser>
        <c:ser>
          <c:idx val="2"/>
          <c:order val="2"/>
          <c:tx>
            <c:strRef>
              <c:f>Sheet1!$D$1</c:f>
              <c:strCache>
                <c:ptCount val="1"/>
                <c:pt idx="0">
                  <c:v>Series 3</c:v>
                </c:pt>
              </c:strCache>
            </c:strRef>
          </c:tx>
          <c:spPr>
            <a:solidFill>
              <a:schemeClr val="accent3"/>
            </a:solidFill>
            <a:ln>
              <a:noFill/>
            </a:ln>
            <a:effectLst/>
          </c:spPr>
          <c:invertIfNegative val="0"/>
          <c:cat>
            <c:strRef>
              <c:f>Sheet1!$A$2:$A$3</c:f>
              <c:strCache>
                <c:ptCount val="2"/>
                <c:pt idx="0">
                  <c:v>Category 1</c:v>
                </c:pt>
                <c:pt idx="1">
                  <c:v>Category 2</c:v>
                </c:pt>
              </c:strCache>
            </c:strRef>
          </c:cat>
          <c:val>
            <c:numRef>
              <c:f>Sheet1!$D$2:$D$3</c:f>
              <c:numCache>
                <c:formatCode>General</c:formatCode>
                <c:ptCount val="2"/>
                <c:pt idx="0">
                  <c:v>2</c:v>
                </c:pt>
                <c:pt idx="1">
                  <c:v>2</c:v>
                </c:pt>
              </c:numCache>
            </c:numRef>
          </c:val>
          <c:extLst>
            <c:ext xmlns:c16="http://schemas.microsoft.com/office/drawing/2014/chart" uri="{C3380CC4-5D6E-409C-BE32-E72D297353CC}">
              <c16:uniqueId val="{00000002-7C7E-4193-91F9-F854BE75FD4B}"/>
            </c:ext>
          </c:extLst>
        </c:ser>
        <c:ser>
          <c:idx val="3"/>
          <c:order val="3"/>
          <c:tx>
            <c:strRef>
              <c:f>Sheet1!$E$1</c:f>
              <c:strCache>
                <c:ptCount val="1"/>
                <c:pt idx="0">
                  <c:v>Series 4</c:v>
                </c:pt>
              </c:strCache>
            </c:strRef>
          </c:tx>
          <c:spPr>
            <a:solidFill>
              <a:schemeClr val="accent4"/>
            </a:solidFill>
            <a:ln>
              <a:noFill/>
            </a:ln>
            <a:effectLst/>
          </c:spPr>
          <c:invertIfNegative val="0"/>
          <c:cat>
            <c:strRef>
              <c:f>Sheet1!$A$2:$A$3</c:f>
              <c:strCache>
                <c:ptCount val="2"/>
                <c:pt idx="0">
                  <c:v>Category 1</c:v>
                </c:pt>
                <c:pt idx="1">
                  <c:v>Category 2</c:v>
                </c:pt>
              </c:strCache>
            </c:strRef>
          </c:cat>
          <c:val>
            <c:numRef>
              <c:f>Sheet1!$E$2:$E$3</c:f>
              <c:numCache>
                <c:formatCode>General</c:formatCode>
                <c:ptCount val="2"/>
                <c:pt idx="0">
                  <c:v>3.5</c:v>
                </c:pt>
                <c:pt idx="1">
                  <c:v>4.5</c:v>
                </c:pt>
              </c:numCache>
            </c:numRef>
          </c:val>
          <c:extLst>
            <c:ext xmlns:c16="http://schemas.microsoft.com/office/drawing/2014/chart" uri="{C3380CC4-5D6E-409C-BE32-E72D297353CC}">
              <c16:uniqueId val="{00000003-7C7E-4193-91F9-F854BE75FD4B}"/>
            </c:ext>
          </c:extLst>
        </c:ser>
        <c:ser>
          <c:idx val="4"/>
          <c:order val="4"/>
          <c:tx>
            <c:strRef>
              <c:f>Sheet1!$F$1</c:f>
              <c:strCache>
                <c:ptCount val="1"/>
                <c:pt idx="0">
                  <c:v>Series 5</c:v>
                </c:pt>
              </c:strCache>
            </c:strRef>
          </c:tx>
          <c:spPr>
            <a:solidFill>
              <a:schemeClr val="accent5"/>
            </a:solidFill>
            <a:ln>
              <a:noFill/>
            </a:ln>
            <a:effectLst/>
          </c:spPr>
          <c:invertIfNegative val="0"/>
          <c:cat>
            <c:strRef>
              <c:f>Sheet1!$A$2:$A$3</c:f>
              <c:strCache>
                <c:ptCount val="2"/>
                <c:pt idx="0">
                  <c:v>Category 1</c:v>
                </c:pt>
                <c:pt idx="1">
                  <c:v>Category 2</c:v>
                </c:pt>
              </c:strCache>
            </c:strRef>
          </c:cat>
          <c:val>
            <c:numRef>
              <c:f>Sheet1!$F$2:$F$3</c:f>
              <c:numCache>
                <c:formatCode>General</c:formatCode>
                <c:ptCount val="2"/>
                <c:pt idx="0">
                  <c:v>1.8</c:v>
                </c:pt>
                <c:pt idx="1">
                  <c:v>2.8</c:v>
                </c:pt>
              </c:numCache>
            </c:numRef>
          </c:val>
          <c:extLst>
            <c:ext xmlns:c16="http://schemas.microsoft.com/office/drawing/2014/chart" uri="{C3380CC4-5D6E-409C-BE32-E72D297353CC}">
              <c16:uniqueId val="{00000004-7C7E-4193-91F9-F854BE75FD4B}"/>
            </c:ext>
          </c:extLst>
        </c:ser>
        <c:ser>
          <c:idx val="5"/>
          <c:order val="5"/>
          <c:tx>
            <c:strRef>
              <c:f>Sheet1!$G$1</c:f>
              <c:strCache>
                <c:ptCount val="1"/>
                <c:pt idx="0">
                  <c:v>Series 6</c:v>
                </c:pt>
              </c:strCache>
            </c:strRef>
          </c:tx>
          <c:spPr>
            <a:solidFill>
              <a:schemeClr val="accent6"/>
            </a:solidFill>
            <a:ln>
              <a:noFill/>
            </a:ln>
            <a:effectLst/>
          </c:spPr>
          <c:invertIfNegative val="0"/>
          <c:cat>
            <c:strRef>
              <c:f>Sheet1!$A$2:$A$3</c:f>
              <c:strCache>
                <c:ptCount val="2"/>
                <c:pt idx="0">
                  <c:v>Category 1</c:v>
                </c:pt>
                <c:pt idx="1">
                  <c:v>Category 2</c:v>
                </c:pt>
              </c:strCache>
            </c:strRef>
          </c:cat>
          <c:val>
            <c:numRef>
              <c:f>Sheet1!$G$2:$G$3</c:f>
              <c:numCache>
                <c:formatCode>General</c:formatCode>
                <c:ptCount val="2"/>
                <c:pt idx="0">
                  <c:v>3</c:v>
                </c:pt>
                <c:pt idx="1">
                  <c:v>5</c:v>
                </c:pt>
              </c:numCache>
            </c:numRef>
          </c:val>
          <c:extLst>
            <c:ext xmlns:c16="http://schemas.microsoft.com/office/drawing/2014/chart" uri="{C3380CC4-5D6E-409C-BE32-E72D297353CC}">
              <c16:uniqueId val="{00000005-7C7E-4193-91F9-F854BE75FD4B}"/>
            </c:ext>
          </c:extLst>
        </c:ser>
        <c:dLbls>
          <c:showLegendKey val="0"/>
          <c:showVal val="0"/>
          <c:showCatName val="0"/>
          <c:showSerName val="0"/>
          <c:showPercent val="0"/>
          <c:showBubbleSize val="0"/>
        </c:dLbls>
        <c:gapWidth val="100"/>
        <c:axId val="527072888"/>
        <c:axId val="527073872"/>
      </c:barChart>
      <c:catAx>
        <c:axId val="52707288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527073872"/>
        <c:crosses val="autoZero"/>
        <c:auto val="1"/>
        <c:lblAlgn val="ctr"/>
        <c:lblOffset val="100"/>
        <c:noMultiLvlLbl val="0"/>
      </c:catAx>
      <c:valAx>
        <c:axId val="527073872"/>
        <c:scaling>
          <c:orientation val="minMax"/>
        </c:scaling>
        <c:delete val="0"/>
        <c:axPos val="b"/>
        <c:majorGridlines>
          <c:spPr>
            <a:ln w="635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527072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53C0F-E597-0770-B30A-71BB3D9668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272641-FE14-46EC-ADDC-CA94E01E2C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6353B5-04C2-4743-8706-38D39C5C9283}" type="datetimeFigureOut">
              <a:rPr lang="en-GB" smtClean="0"/>
              <a:t>04/07/2023</a:t>
            </a:fld>
            <a:endParaRPr lang="en-GB"/>
          </a:p>
        </p:txBody>
      </p:sp>
      <p:sp>
        <p:nvSpPr>
          <p:cNvPr id="4" name="Footer Placeholder 3">
            <a:extLst>
              <a:ext uri="{FF2B5EF4-FFF2-40B4-BE49-F238E27FC236}">
                <a16:creationId xmlns:a16="http://schemas.microsoft.com/office/drawing/2014/main" id="{1898E359-831D-07D2-9512-944C95B8FF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6615FD-50AD-D760-F983-C51881EFFE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E36D7E-1930-4E74-8C26-C7E98C9F6FF0}" type="slidenum">
              <a:rPr lang="en-GB" smtClean="0"/>
              <a:t>‹#›</a:t>
            </a:fld>
            <a:endParaRPr lang="en-GB"/>
          </a:p>
        </p:txBody>
      </p:sp>
    </p:spTree>
    <p:extLst>
      <p:ext uri="{BB962C8B-B14F-4D97-AF65-F5344CB8AC3E}">
        <p14:creationId xmlns:p14="http://schemas.microsoft.com/office/powerpoint/2010/main" val="1377244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E4DCA-625F-4472-BEE9-2CBFBD032A22}" type="datetimeFigureOut">
              <a:rPr lang="en-GB" smtClean="0"/>
              <a:t>04/07/2023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5042A-08D6-43F4-9209-7C0BF31FE522}" type="slidenum">
              <a:rPr lang="en-GB" smtClean="0"/>
              <a:t>‹#›</a:t>
            </a:fld>
            <a:endParaRPr lang="en-GB"/>
          </a:p>
        </p:txBody>
      </p:sp>
    </p:spTree>
    <p:extLst>
      <p:ext uri="{BB962C8B-B14F-4D97-AF65-F5344CB8AC3E}">
        <p14:creationId xmlns:p14="http://schemas.microsoft.com/office/powerpoint/2010/main" val="410318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7BCC063-2039-8355-6418-5A1733DF5FCE}"/>
              </a:ext>
            </a:extLst>
          </p:cNvPr>
          <p:cNvSpPr>
            <a:spLocks noGrp="1"/>
          </p:cNvSpPr>
          <p:nvPr>
            <p:ph type="pic" sz="quarter" idx="10" hasCustomPrompt="1"/>
          </p:nvPr>
        </p:nvSpPr>
        <p:spPr>
          <a:xfrm>
            <a:off x="4028518" y="1412875"/>
            <a:ext cx="4134964" cy="4153923"/>
          </a:xfrm>
        </p:spPr>
        <p:txBody>
          <a:bodyPr/>
          <a:lstStyle>
            <a:lvl1pPr algn="ctr">
              <a:lnSpc>
                <a:spcPct val="90000"/>
              </a:lnSpc>
              <a:defRPr>
                <a:solidFill>
                  <a:schemeClr val="bg1"/>
                </a:solidFill>
              </a:defRPr>
            </a:lvl1pPr>
          </a:lstStyle>
          <a:p>
            <a:r>
              <a:rPr lang="en-US" sz="1800" dirty="0">
                <a:solidFill>
                  <a:srgbClr val="3F3F3F"/>
                </a:solidFill>
                <a:latin typeface="Helvetica" panose="020B0604020202020204" pitchFamily="34" charset="0"/>
              </a:rPr>
              <a:t>Click icon to insert </a:t>
            </a:r>
            <a:r>
              <a:rPr lang="en-US" sz="1800" dirty="0" err="1">
                <a:solidFill>
                  <a:srgbClr val="3F3F3F"/>
                </a:solidFill>
                <a:latin typeface="Helvetica" panose="020B0604020202020204" pitchFamily="34" charset="0"/>
              </a:rPr>
              <a:t>localised</a:t>
            </a:r>
            <a:r>
              <a:rPr lang="en-US" sz="1800" dirty="0">
                <a:solidFill>
                  <a:srgbClr val="3F3F3F"/>
                </a:solidFill>
                <a:latin typeface="Helvetica" panose="020B0604020202020204" pitchFamily="34" charset="0"/>
              </a:rPr>
              <a:t> </a:t>
            </a:r>
            <a:br>
              <a:rPr lang="en-US" sz="1800" dirty="0">
                <a:solidFill>
                  <a:srgbClr val="3F3F3F"/>
                </a:solidFill>
                <a:latin typeface="Helvetica" panose="020B0604020202020204" pitchFamily="34" charset="0"/>
              </a:rPr>
            </a:br>
            <a:r>
              <a:rPr lang="en-US" sz="1800" dirty="0">
                <a:solidFill>
                  <a:srgbClr val="3F3F3F"/>
                </a:solidFill>
                <a:latin typeface="Helvetica" panose="020B0604020202020204" pitchFamily="34" charset="0"/>
              </a:rPr>
              <a:t>Girlguiding master brand logo here</a:t>
            </a:r>
            <a:endParaRPr lang="en-GB" dirty="0"/>
          </a:p>
        </p:txBody>
      </p:sp>
    </p:spTree>
    <p:extLst>
      <p:ext uri="{BB962C8B-B14F-4D97-AF65-F5344CB8AC3E}">
        <p14:creationId xmlns:p14="http://schemas.microsoft.com/office/powerpoint/2010/main" val="40414821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04/07/2023</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dirty="0"/>
              <a:t>Click to edit Master text styles</a:t>
            </a:r>
            <a:endParaRPr lang="en-GB" dirty="0"/>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endParaRPr lang="en-GB"/>
          </a:p>
        </p:txBody>
      </p:sp>
    </p:spTree>
    <p:extLst>
      <p:ext uri="{BB962C8B-B14F-4D97-AF65-F5344CB8AC3E}">
        <p14:creationId xmlns:p14="http://schemas.microsoft.com/office/powerpoint/2010/main" val="2007130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fld id="{B16165BD-2639-4346-8ACE-B0BE9A0367BC}" type="datetime1">
              <a:rPr lang="en-GB" smtClean="0"/>
              <a:t>04/07/2023</a:t>
            </a:fld>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GB"/>
              <a:t>Footer goes here and can be edited via Insert &gt; Header &amp; Footer</a:t>
            </a:r>
            <a:endParaRPr lang="en-GB" dirty="0"/>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dirty="0"/>
              <a:t>Click to edit Master text styles</a:t>
            </a:r>
            <a:endParaRPr lang="en-GB" dirty="0"/>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endParaRPr lang="en-GB"/>
          </a:p>
        </p:txBody>
      </p:sp>
    </p:spTree>
    <p:extLst>
      <p:ext uri="{BB962C8B-B14F-4D97-AF65-F5344CB8AC3E}">
        <p14:creationId xmlns:p14="http://schemas.microsoft.com/office/powerpoint/2010/main" val="16082765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dirty="0"/>
              <a:t>Click to edit Master title style</a:t>
            </a:r>
            <a:endParaRPr lang="en-GB" dirty="0"/>
          </a:p>
        </p:txBody>
      </p:sp>
      <p:pic>
        <p:nvPicPr>
          <p:cNvPr id="3" name="Picture 2">
            <a:extLst>
              <a:ext uri="{FF2B5EF4-FFF2-40B4-BE49-F238E27FC236}">
                <a16:creationId xmlns:a16="http://schemas.microsoft.com/office/drawing/2014/main" id="{519FAA39-4489-09E5-81D2-695E0CDC3F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22049863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fld id="{D0F81327-2D92-499C-8641-E4D4286E2074}" type="datetime1">
              <a:rPr lang="en-GB" smtClean="0"/>
              <a:t>04/07/2023</a:t>
            </a:fld>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GB" dirty="0"/>
              <a:t>Footer goes here and can be edited via Insert &gt; Header &amp; Footer</a:t>
            </a:r>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dirty="0"/>
              <a:t>Click to edit Master text styles</a:t>
            </a:r>
          </a:p>
          <a:p>
            <a:pPr lvl="1"/>
            <a:r>
              <a:rPr lang="en-US" dirty="0"/>
              <a:t>Second level</a:t>
            </a:r>
          </a:p>
          <a:p>
            <a:pPr lvl="2"/>
            <a:r>
              <a:rPr lang="en-US" dirty="0"/>
              <a:t>Third level</a:t>
            </a:r>
            <a:endParaRPr lang="en-GB" dirty="0"/>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881272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B03A4F0D-EC65-40E7-90E0-19CD1CF4BE71}" type="datetime1">
              <a:rPr lang="en-GB" smtClean="0"/>
              <a:t>04/07/2023</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CC5F1009-D7A0-403B-8543-D6574CA58AFB}" type="datetime1">
              <a:rPr lang="en-GB" smtClean="0"/>
              <a:t>04/07/2023</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Footer goes here and can be edited via Insert &gt; Header &amp;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5D186D-E5C9-8479-98C2-00665D1880B9}"/>
              </a:ext>
            </a:extLst>
          </p:cNvPr>
          <p:cNvSpPr>
            <a:spLocks noGrp="1"/>
          </p:cNvSpPr>
          <p:nvPr>
            <p:ph type="pic" sz="quarter" idx="10" hasCustomPrompt="1"/>
          </p:nvPr>
        </p:nvSpPr>
        <p:spPr>
          <a:xfrm>
            <a:off x="5668578" y="5494800"/>
            <a:ext cx="854841" cy="850438"/>
          </a:xfrm>
        </p:spPr>
        <p:txBody>
          <a:bodyPr/>
          <a:lstStyle>
            <a:lvl1pPr algn="ctr">
              <a:defRPr sz="700">
                <a:solidFill>
                  <a:schemeClr val="bg1"/>
                </a:solidFill>
              </a:defRPr>
            </a:lvl1pPr>
          </a:lstStyle>
          <a:p>
            <a:r>
              <a:rPr lang="en-US" dirty="0"/>
              <a:t>Insert </a:t>
            </a:r>
            <a:r>
              <a:rPr lang="en-US" dirty="0" err="1"/>
              <a:t>localised</a:t>
            </a:r>
            <a:r>
              <a:rPr lang="en-US" dirty="0"/>
              <a:t> Girlguiding master brand logo here</a:t>
            </a:r>
            <a:endParaRPr lang="en-GB" dirty="0"/>
          </a:p>
        </p:txBody>
      </p:sp>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fld id="{4C6A154D-2809-45D7-887E-16DFBA4E61E2}" type="datetime1">
              <a:rPr lang="en-GB" smtClean="0"/>
              <a:pPr/>
              <a:t>04/07/2023</a:t>
            </a:fld>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GB"/>
              <a:t>Footer goes here and can be edited via Insert &gt; Header &amp; Footer</a:t>
            </a:r>
            <a:endParaRPr lang="en-GB" dirty="0"/>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131D0672-9C67-B911-A16B-8F3853D8A8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3710405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637FF3AE-7EE6-43B0-B767-646B285E55DE}" type="datetime1">
              <a:rPr lang="en-GB" smtClean="0"/>
              <a:t>04/07/2023</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Footer goes here and can be edited via Insert &gt; Header &amp; Footer</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ADBD5B1A-9DF8-49D1-B878-92CA56D1C00B}" type="datetime1">
              <a:rPr lang="en-GB" smtClean="0"/>
              <a:t>04/07/2023</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20AE61E7-F503-4AD5-8F26-AD8DF140B819}" type="datetime1">
              <a:rPr lang="en-GB" smtClean="0"/>
              <a:t>04/07/2023</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dirty="0"/>
              <a:t>Click to edit Master text styles</a:t>
            </a:r>
            <a:endParaRPr lang="en-GB" dirty="0"/>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86458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20AE61E7-F503-4AD5-8F26-AD8DF140B819}" type="datetime1">
              <a:rPr lang="en-GB" smtClean="0"/>
              <a:t>04/07/2023</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dirty="0"/>
              <a:t>Click to edit Master text styles</a:t>
            </a:r>
            <a:endParaRPr lang="en-GB" dirty="0"/>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endParaRPr lang="en-GB"/>
          </a:p>
        </p:txBody>
      </p:sp>
    </p:spTree>
    <p:extLst>
      <p:ext uri="{BB962C8B-B14F-4D97-AF65-F5344CB8AC3E}">
        <p14:creationId xmlns:p14="http://schemas.microsoft.com/office/powerpoint/2010/main" val="34730399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04/07/2023</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5049867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04/07/2023</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1566488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fld id="{4C6A154D-2809-45D7-887E-16DFBA4E61E2}" type="datetime1">
              <a:rPr lang="en-GB" smtClean="0"/>
              <a:pPr/>
              <a:t>04/07/2023</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GB"/>
              <a:t>Footer goes here and can be edited via Insert &gt; Header &amp; Footer</a:t>
            </a:r>
            <a:endParaRPr lang="en-GB" dirty="0"/>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9" name="Picture 8">
            <a:extLst>
              <a:ext uri="{FF2B5EF4-FFF2-40B4-BE49-F238E27FC236}">
                <a16:creationId xmlns:a16="http://schemas.microsoft.com/office/drawing/2014/main" id="{216FB66D-A015-9D16-4086-D0039EAD0D6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65" r:id="rId3"/>
    <p:sldLayoutId id="2147483650" r:id="rId4"/>
    <p:sldLayoutId id="2147483652" r:id="rId5"/>
    <p:sldLayoutId id="2147483657" r:id="rId6"/>
    <p:sldLayoutId id="2147483662" r:id="rId7"/>
    <p:sldLayoutId id="2147483663" r:id="rId8"/>
    <p:sldLayoutId id="2147483658" r:id="rId9"/>
    <p:sldLayoutId id="2147483664" r:id="rId10"/>
    <p:sldLayoutId id="2147483660" r:id="rId11"/>
    <p:sldLayoutId id="2147483651" r:id="rId12"/>
    <p:sldLayoutId id="2147483659" r:id="rId13"/>
    <p:sldLayoutId id="2147483654" r:id="rId14"/>
    <p:sldLayoutId id="2147483655" r:id="rId15"/>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3884" userDrawn="1">
          <p15:clr>
            <a:srgbClr val="F26B43"/>
          </p15:clr>
        </p15:guide>
        <p15:guide id="7" orient="horz" pos="3702"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8D30F44-E9DB-DAB4-75FF-8FABC6951DB7}"/>
              </a:ext>
            </a:extLst>
          </p:cNvPr>
          <p:cNvSpPr>
            <a:spLocks noGrp="1"/>
          </p:cNvSpPr>
          <p:nvPr>
            <p:ph type="pic" sz="quarter" idx="10"/>
          </p:nvPr>
        </p:nvSpPr>
        <p:spPr/>
      </p:sp>
    </p:spTree>
    <p:extLst>
      <p:ext uri="{BB962C8B-B14F-4D97-AF65-F5344CB8AC3E}">
        <p14:creationId xmlns:p14="http://schemas.microsoft.com/office/powerpoint/2010/main" val="18235372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067-4DBC-5FCB-A623-EAE8FD2605CD}"/>
              </a:ext>
            </a:extLst>
          </p:cNvPr>
          <p:cNvSpPr>
            <a:spLocks noGrp="1"/>
          </p:cNvSpPr>
          <p:nvPr>
            <p:ph type="title"/>
          </p:nvPr>
        </p:nvSpPr>
        <p:spPr/>
        <p:txBody>
          <a:bodyPr/>
          <a:lstStyle/>
          <a:p>
            <a:r>
              <a:rPr lang="en-GB" dirty="0"/>
              <a:t>Example title</a:t>
            </a:r>
          </a:p>
        </p:txBody>
      </p:sp>
      <p:sp>
        <p:nvSpPr>
          <p:cNvPr id="3" name="Content Placeholder 2">
            <a:extLst>
              <a:ext uri="{FF2B5EF4-FFF2-40B4-BE49-F238E27FC236}">
                <a16:creationId xmlns:a16="http://schemas.microsoft.com/office/drawing/2014/main" id="{40B7D6B1-4A95-830D-1214-2429BE83D060}"/>
              </a:ext>
            </a:extLst>
          </p:cNvPr>
          <p:cNvSpPr>
            <a:spLocks noGrp="1"/>
          </p:cNvSpPr>
          <p:nvPr>
            <p:ph sz="half" idx="1"/>
          </p:nvPr>
        </p:nvSpPr>
        <p:spPr/>
        <p:txBody>
          <a:bodyPr/>
          <a:lstStyle/>
          <a:p>
            <a:r>
              <a:rPr lang="en-GB" dirty="0"/>
              <a:t>The standard text area has 5 predefined type levels.</a:t>
            </a:r>
          </a:p>
          <a:p>
            <a:r>
              <a:rPr lang="en-GB" dirty="0"/>
              <a:t>You can move up or down the levels using the increase or decrease indent buttons in the home tab.</a:t>
            </a:r>
          </a:p>
          <a:p>
            <a:r>
              <a:rPr lang="en-GB" dirty="0"/>
              <a:t>We recommend that you do not use the bullet button, as this does not apply the correct bullet formatting.</a:t>
            </a:r>
          </a:p>
        </p:txBody>
      </p:sp>
      <p:sp>
        <p:nvSpPr>
          <p:cNvPr id="5" name="Content Placeholder 4">
            <a:extLst>
              <a:ext uri="{FF2B5EF4-FFF2-40B4-BE49-F238E27FC236}">
                <a16:creationId xmlns:a16="http://schemas.microsoft.com/office/drawing/2014/main" id="{40BDD559-849D-322F-349F-D7B42B9B7B8E}"/>
              </a:ext>
            </a:extLst>
          </p:cNvPr>
          <p:cNvSpPr>
            <a:spLocks noGrp="1"/>
          </p:cNvSpPr>
          <p:nvPr>
            <p:ph sz="half" idx="2"/>
          </p:nvPr>
        </p:nvSpPr>
        <p:spPr/>
        <p:txBody>
          <a:bodyPr/>
          <a:lstStyle/>
          <a:p>
            <a:r>
              <a:rPr lang="en-GB" dirty="0"/>
              <a:t>Level 1 is for general text</a:t>
            </a:r>
          </a:p>
          <a:p>
            <a:pPr lvl="1"/>
            <a:r>
              <a:rPr lang="en-GB" dirty="0"/>
              <a:t>Level 2 is for subheadings within body copy</a:t>
            </a:r>
          </a:p>
          <a:p>
            <a:pPr lvl="2"/>
            <a:r>
              <a:rPr lang="en-GB" dirty="0"/>
              <a:t>Level 3 is for key facts </a:t>
            </a:r>
            <a:br>
              <a:rPr lang="en-GB" dirty="0"/>
            </a:br>
            <a:r>
              <a:rPr lang="en-GB" dirty="0">
                <a:solidFill>
                  <a:schemeClr val="accent1"/>
                </a:solidFill>
              </a:rPr>
              <a:t>and can be made mid blue</a:t>
            </a:r>
            <a:endParaRPr lang="en-GB" dirty="0"/>
          </a:p>
          <a:p>
            <a:pPr lvl="3"/>
            <a:r>
              <a:rPr lang="en-GB" dirty="0"/>
              <a:t>Level 4 is the first level of bullets</a:t>
            </a:r>
          </a:p>
          <a:p>
            <a:pPr lvl="4"/>
            <a:r>
              <a:rPr lang="en-GB" dirty="0"/>
              <a:t>Level 5 is the second level of bullets</a:t>
            </a:r>
          </a:p>
        </p:txBody>
      </p:sp>
      <p:sp>
        <p:nvSpPr>
          <p:cNvPr id="4" name="Text Placeholder 3">
            <a:extLst>
              <a:ext uri="{FF2B5EF4-FFF2-40B4-BE49-F238E27FC236}">
                <a16:creationId xmlns:a16="http://schemas.microsoft.com/office/drawing/2014/main" id="{8EB58B76-CB39-8E53-4425-6B28E48DB66D}"/>
              </a:ext>
            </a:extLst>
          </p:cNvPr>
          <p:cNvSpPr>
            <a:spLocks noGrp="1"/>
          </p:cNvSpPr>
          <p:nvPr>
            <p:ph type="body" sz="quarter" idx="13"/>
          </p:nvPr>
        </p:nvSpPr>
        <p:spPr/>
        <p:txBody>
          <a:bodyPr/>
          <a:lstStyle/>
          <a:p>
            <a:r>
              <a:rPr lang="en-GB" dirty="0"/>
              <a:t>Example subtitle</a:t>
            </a:r>
          </a:p>
        </p:txBody>
      </p:sp>
      <p:sp>
        <p:nvSpPr>
          <p:cNvPr id="6" name="Footer Placeholder 5">
            <a:extLst>
              <a:ext uri="{FF2B5EF4-FFF2-40B4-BE49-F238E27FC236}">
                <a16:creationId xmlns:a16="http://schemas.microsoft.com/office/drawing/2014/main" id="{93DF58DD-D01B-019D-883E-FC555459573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050B2746-8BB7-1924-6F06-66DA24173449}"/>
              </a:ext>
            </a:extLst>
          </p:cNvPr>
          <p:cNvSpPr>
            <a:spLocks noGrp="1"/>
          </p:cNvSpPr>
          <p:nvPr>
            <p:ph type="sldNum" sz="quarter" idx="12"/>
          </p:nvPr>
        </p:nvSpPr>
        <p:spPr/>
        <p:txBody>
          <a:bodyPr/>
          <a:lstStyle/>
          <a:p>
            <a:fld id="{CBA53E11-492D-48B3-9F9B-09541CA2A39A}" type="slidenum">
              <a:rPr lang="en-GB" smtClean="0"/>
              <a:t>10</a:t>
            </a:fld>
            <a:endParaRPr lang="en-GB"/>
          </a:p>
        </p:txBody>
      </p:sp>
    </p:spTree>
    <p:extLst>
      <p:ext uri="{BB962C8B-B14F-4D97-AF65-F5344CB8AC3E}">
        <p14:creationId xmlns:p14="http://schemas.microsoft.com/office/powerpoint/2010/main" val="5713387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067-4DBC-5FCB-A623-EAE8FD2605CD}"/>
              </a:ext>
            </a:extLst>
          </p:cNvPr>
          <p:cNvSpPr>
            <a:spLocks noGrp="1"/>
          </p:cNvSpPr>
          <p:nvPr>
            <p:ph type="title"/>
          </p:nvPr>
        </p:nvSpPr>
        <p:spPr/>
        <p:txBody>
          <a:bodyPr/>
          <a:lstStyle/>
          <a:p>
            <a:r>
              <a:rPr lang="en-GB" dirty="0"/>
              <a:t>Example title</a:t>
            </a:r>
          </a:p>
        </p:txBody>
      </p:sp>
      <p:sp>
        <p:nvSpPr>
          <p:cNvPr id="3" name="Content Placeholder 2">
            <a:extLst>
              <a:ext uri="{FF2B5EF4-FFF2-40B4-BE49-F238E27FC236}">
                <a16:creationId xmlns:a16="http://schemas.microsoft.com/office/drawing/2014/main" id="{40B7D6B1-4A95-830D-1214-2429BE83D060}"/>
              </a:ext>
            </a:extLst>
          </p:cNvPr>
          <p:cNvSpPr>
            <a:spLocks noGrp="1"/>
          </p:cNvSpPr>
          <p:nvPr>
            <p:ph sz="half" idx="1"/>
          </p:nvPr>
        </p:nvSpPr>
        <p:spPr/>
        <p:txBody>
          <a:bodyPr/>
          <a:lstStyle/>
          <a:p>
            <a:r>
              <a:rPr lang="en-GB" dirty="0"/>
              <a:t>The standard text area has 5 predefined type levels.</a:t>
            </a:r>
          </a:p>
          <a:p>
            <a:r>
              <a:rPr lang="en-GB" dirty="0"/>
              <a:t>You can move up or down the levels using the increase or decrease indent buttons in the home tab.</a:t>
            </a:r>
          </a:p>
          <a:p>
            <a:r>
              <a:rPr lang="en-GB" dirty="0"/>
              <a:t>We recommend that you do not use the bullet button, as this does not apply the correct bullet formatting.</a:t>
            </a:r>
          </a:p>
        </p:txBody>
      </p:sp>
      <p:sp>
        <p:nvSpPr>
          <p:cNvPr id="5" name="Content Placeholder 4">
            <a:extLst>
              <a:ext uri="{FF2B5EF4-FFF2-40B4-BE49-F238E27FC236}">
                <a16:creationId xmlns:a16="http://schemas.microsoft.com/office/drawing/2014/main" id="{40BDD559-849D-322F-349F-D7B42B9B7B8E}"/>
              </a:ext>
            </a:extLst>
          </p:cNvPr>
          <p:cNvSpPr>
            <a:spLocks noGrp="1"/>
          </p:cNvSpPr>
          <p:nvPr>
            <p:ph sz="half" idx="2"/>
          </p:nvPr>
        </p:nvSpPr>
        <p:spPr/>
        <p:txBody>
          <a:bodyPr/>
          <a:lstStyle/>
          <a:p>
            <a:r>
              <a:rPr lang="en-GB" dirty="0"/>
              <a:t>Level 1 is for general text</a:t>
            </a:r>
          </a:p>
          <a:p>
            <a:pPr lvl="1"/>
            <a:r>
              <a:rPr lang="en-GB" dirty="0"/>
              <a:t>Level 2 is for subheadings within body copy</a:t>
            </a:r>
          </a:p>
          <a:p>
            <a:pPr lvl="2"/>
            <a:r>
              <a:rPr lang="en-GB" dirty="0"/>
              <a:t>Level 3 is for key facts </a:t>
            </a:r>
            <a:br>
              <a:rPr lang="en-GB" dirty="0"/>
            </a:br>
            <a:r>
              <a:rPr lang="en-GB" dirty="0">
                <a:solidFill>
                  <a:schemeClr val="accent1"/>
                </a:solidFill>
              </a:rPr>
              <a:t>and can be made mid blue</a:t>
            </a:r>
            <a:endParaRPr lang="en-GB" dirty="0"/>
          </a:p>
          <a:p>
            <a:pPr lvl="3"/>
            <a:r>
              <a:rPr lang="en-GB" dirty="0"/>
              <a:t>Level 4 is the first level of bullets</a:t>
            </a:r>
          </a:p>
          <a:p>
            <a:pPr lvl="4"/>
            <a:r>
              <a:rPr lang="en-GB" dirty="0"/>
              <a:t>Level 5 is the second level of bullets</a:t>
            </a:r>
          </a:p>
        </p:txBody>
      </p:sp>
      <p:sp>
        <p:nvSpPr>
          <p:cNvPr id="4" name="Text Placeholder 3">
            <a:extLst>
              <a:ext uri="{FF2B5EF4-FFF2-40B4-BE49-F238E27FC236}">
                <a16:creationId xmlns:a16="http://schemas.microsoft.com/office/drawing/2014/main" id="{8EB58B76-CB39-8E53-4425-6B28E48DB66D}"/>
              </a:ext>
            </a:extLst>
          </p:cNvPr>
          <p:cNvSpPr>
            <a:spLocks noGrp="1"/>
          </p:cNvSpPr>
          <p:nvPr>
            <p:ph type="body" sz="quarter" idx="13"/>
          </p:nvPr>
        </p:nvSpPr>
        <p:spPr/>
        <p:txBody>
          <a:bodyPr/>
          <a:lstStyle/>
          <a:p>
            <a:r>
              <a:rPr lang="en-GB" dirty="0"/>
              <a:t>Example subtitle</a:t>
            </a:r>
          </a:p>
        </p:txBody>
      </p:sp>
      <p:sp>
        <p:nvSpPr>
          <p:cNvPr id="6" name="Content Placeholder 5">
            <a:extLst>
              <a:ext uri="{FF2B5EF4-FFF2-40B4-BE49-F238E27FC236}">
                <a16:creationId xmlns:a16="http://schemas.microsoft.com/office/drawing/2014/main" id="{A622270D-9E7E-2B38-B257-673A9C3FBE35}"/>
              </a:ext>
            </a:extLst>
          </p:cNvPr>
          <p:cNvSpPr>
            <a:spLocks noGrp="1"/>
          </p:cNvSpPr>
          <p:nvPr>
            <p:ph sz="half" idx="14"/>
          </p:nvPr>
        </p:nvSpPr>
        <p:spPr/>
        <p:txBody>
          <a:bodyPr/>
          <a:lstStyle/>
          <a:p>
            <a:r>
              <a:rPr lang="en-GB" dirty="0"/>
              <a:t>Lorem ipsum dolor sit amet, consectetuer adipiscing elit. Maecenas porttitor congue massa. Fusce posuere, magna sed pulvinar ultricies, purus lectus malesuada libero, sit amet commodo magna eros quis </a:t>
            </a:r>
            <a:r>
              <a:rPr lang="en-GB" dirty="0" err="1"/>
              <a:t>urna</a:t>
            </a:r>
            <a:r>
              <a:rPr lang="en-GB" dirty="0"/>
              <a:t>.</a:t>
            </a:r>
          </a:p>
          <a:p>
            <a:r>
              <a:rPr lang="en-GB" dirty="0"/>
              <a:t>Nunc viverra imperdiet enim. Fusce est. Vivamus a </a:t>
            </a:r>
            <a:r>
              <a:rPr lang="en-GB" dirty="0" err="1"/>
              <a:t>tellus</a:t>
            </a:r>
            <a:r>
              <a:rPr lang="en-GB" dirty="0"/>
              <a:t>.</a:t>
            </a:r>
          </a:p>
        </p:txBody>
      </p:sp>
      <p:sp>
        <p:nvSpPr>
          <p:cNvPr id="7" name="Footer Placeholder 6">
            <a:extLst>
              <a:ext uri="{FF2B5EF4-FFF2-40B4-BE49-F238E27FC236}">
                <a16:creationId xmlns:a16="http://schemas.microsoft.com/office/drawing/2014/main" id="{01B91608-372F-6FC1-341B-5CA868E6BC5E}"/>
              </a:ext>
            </a:extLst>
          </p:cNvPr>
          <p:cNvSpPr>
            <a:spLocks noGrp="1"/>
          </p:cNvSpPr>
          <p:nvPr>
            <p:ph type="ftr" sz="quarter" idx="11"/>
          </p:nvPr>
        </p:nvSpPr>
        <p:spPr/>
        <p:txBody>
          <a:bodyPr/>
          <a:lstStyle/>
          <a:p>
            <a:r>
              <a:rPr lang="en-GB"/>
              <a:t>Footer goes here and can be edited via Insert &gt; Header &amp; Footer</a:t>
            </a:r>
          </a:p>
        </p:txBody>
      </p:sp>
      <p:sp>
        <p:nvSpPr>
          <p:cNvPr id="8" name="Slide Number Placeholder 7">
            <a:extLst>
              <a:ext uri="{FF2B5EF4-FFF2-40B4-BE49-F238E27FC236}">
                <a16:creationId xmlns:a16="http://schemas.microsoft.com/office/drawing/2014/main" id="{5815266C-5CC1-9E1C-7BA0-6065D09E5C1B}"/>
              </a:ext>
            </a:extLst>
          </p:cNvPr>
          <p:cNvSpPr>
            <a:spLocks noGrp="1"/>
          </p:cNvSpPr>
          <p:nvPr>
            <p:ph type="sldNum" sz="quarter" idx="12"/>
          </p:nvPr>
        </p:nvSpPr>
        <p:spPr/>
        <p:txBody>
          <a:bodyPr/>
          <a:lstStyle/>
          <a:p>
            <a:fld id="{CBA53E11-492D-48B3-9F9B-09541CA2A39A}" type="slidenum">
              <a:rPr lang="en-GB" smtClean="0"/>
              <a:t>11</a:t>
            </a:fld>
            <a:endParaRPr lang="en-GB"/>
          </a:p>
        </p:txBody>
      </p:sp>
    </p:spTree>
    <p:extLst>
      <p:ext uri="{BB962C8B-B14F-4D97-AF65-F5344CB8AC3E}">
        <p14:creationId xmlns:p14="http://schemas.microsoft.com/office/powerpoint/2010/main" val="269641838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C9CA-094A-75FF-8F6B-24EECD724EA7}"/>
              </a:ext>
            </a:extLst>
          </p:cNvPr>
          <p:cNvSpPr>
            <a:spLocks noGrp="1"/>
          </p:cNvSpPr>
          <p:nvPr>
            <p:ph type="title"/>
          </p:nvPr>
        </p:nvSpPr>
        <p:spPr/>
        <p:txBody>
          <a:bodyPr/>
          <a:lstStyle/>
          <a:p>
            <a:r>
              <a:rPr lang="en-GB" dirty="0"/>
              <a:t>Example title</a:t>
            </a:r>
          </a:p>
        </p:txBody>
      </p:sp>
      <p:sp>
        <p:nvSpPr>
          <p:cNvPr id="3" name="Content Placeholder 2">
            <a:extLst>
              <a:ext uri="{FF2B5EF4-FFF2-40B4-BE49-F238E27FC236}">
                <a16:creationId xmlns:a16="http://schemas.microsoft.com/office/drawing/2014/main" id="{E3407791-16D5-B5B1-6075-F6FF60547521}"/>
              </a:ext>
            </a:extLst>
          </p:cNvPr>
          <p:cNvSpPr>
            <a:spLocks noGrp="1"/>
          </p:cNvSpPr>
          <p:nvPr>
            <p:ph sz="half" idx="1"/>
          </p:nvPr>
        </p:nvSpPr>
        <p:spPr/>
        <p:txBody>
          <a:bodyPr/>
          <a:lstStyle/>
          <a:p>
            <a:pPr lvl="1"/>
            <a:r>
              <a:rPr lang="en-GB" dirty="0"/>
              <a:t>Subheading in 2</a:t>
            </a:r>
            <a:r>
              <a:rPr lang="en-GB" baseline="30000" dirty="0"/>
              <a:t>nd</a:t>
            </a:r>
            <a:r>
              <a:rPr lang="en-GB" dirty="0"/>
              <a:t> level</a:t>
            </a:r>
          </a:p>
          <a:p>
            <a:r>
              <a:rPr lang="en-GB" dirty="0"/>
              <a:t>Main copy in 1</a:t>
            </a:r>
            <a:r>
              <a:rPr lang="en-GB" baseline="30000" dirty="0"/>
              <a:t>st</a:t>
            </a:r>
            <a:r>
              <a:rPr lang="en-GB" dirty="0"/>
              <a:t> level lorem ipsum dolor sit amet, consectetuer </a:t>
            </a:r>
            <a:r>
              <a:rPr lang="en-GB" dirty="0" err="1"/>
              <a:t>adipiscing</a:t>
            </a:r>
            <a:r>
              <a:rPr lang="en-GB" dirty="0"/>
              <a:t> </a:t>
            </a:r>
            <a:r>
              <a:rPr lang="en-GB" dirty="0" err="1"/>
              <a:t>elit</a:t>
            </a:r>
            <a:endParaRPr lang="en-GB" dirty="0"/>
          </a:p>
        </p:txBody>
      </p:sp>
      <p:sp>
        <p:nvSpPr>
          <p:cNvPr id="4" name="Content Placeholder 3">
            <a:extLst>
              <a:ext uri="{FF2B5EF4-FFF2-40B4-BE49-F238E27FC236}">
                <a16:creationId xmlns:a16="http://schemas.microsoft.com/office/drawing/2014/main" id="{94FD13C9-9A76-4F18-1C32-D8D48CA3DF3D}"/>
              </a:ext>
            </a:extLst>
          </p:cNvPr>
          <p:cNvSpPr>
            <a:spLocks noGrp="1"/>
          </p:cNvSpPr>
          <p:nvPr>
            <p:ph sz="half" idx="2"/>
          </p:nvPr>
        </p:nvSpPr>
        <p:spPr/>
        <p:txBody>
          <a:bodyPr/>
          <a:lstStyle/>
          <a:p>
            <a:pPr lvl="1"/>
            <a:r>
              <a:rPr lang="en-GB" dirty="0"/>
              <a:t>Subheading in 2</a:t>
            </a:r>
            <a:r>
              <a:rPr lang="en-GB" baseline="30000" dirty="0"/>
              <a:t>nd</a:t>
            </a:r>
            <a:r>
              <a:rPr lang="en-GB" dirty="0"/>
              <a:t> level</a:t>
            </a:r>
          </a:p>
          <a:p>
            <a:r>
              <a:rPr lang="en-GB" dirty="0"/>
              <a:t>Main copy in 1</a:t>
            </a:r>
            <a:r>
              <a:rPr lang="en-GB" baseline="30000" dirty="0"/>
              <a:t>st</a:t>
            </a:r>
            <a:r>
              <a:rPr lang="en-GB" dirty="0"/>
              <a:t> level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endParaRPr lang="en-GB" dirty="0"/>
          </a:p>
        </p:txBody>
      </p:sp>
      <p:sp>
        <p:nvSpPr>
          <p:cNvPr id="5" name="Footer Placeholder 4">
            <a:extLst>
              <a:ext uri="{FF2B5EF4-FFF2-40B4-BE49-F238E27FC236}">
                <a16:creationId xmlns:a16="http://schemas.microsoft.com/office/drawing/2014/main" id="{41AD6C1F-D34C-B157-7875-E72A475CFEA4}"/>
              </a:ext>
            </a:extLst>
          </p:cNvPr>
          <p:cNvSpPr>
            <a:spLocks noGrp="1"/>
          </p:cNvSpPr>
          <p:nvPr>
            <p:ph type="ftr" sz="quarter" idx="11"/>
          </p:nvPr>
        </p:nvSpPr>
        <p:spPr/>
        <p:txBody>
          <a:bodyPr/>
          <a:lstStyle/>
          <a:p>
            <a:r>
              <a:rPr lang="en-GB"/>
              <a:t>Footer goes here and can be edited via Insert &gt; Header &amp; Footer</a:t>
            </a:r>
          </a:p>
        </p:txBody>
      </p:sp>
      <p:sp>
        <p:nvSpPr>
          <p:cNvPr id="6" name="Slide Number Placeholder 5">
            <a:extLst>
              <a:ext uri="{FF2B5EF4-FFF2-40B4-BE49-F238E27FC236}">
                <a16:creationId xmlns:a16="http://schemas.microsoft.com/office/drawing/2014/main" id="{E418FEC3-8D59-22A2-E735-12516E91F227}"/>
              </a:ext>
            </a:extLst>
          </p:cNvPr>
          <p:cNvSpPr>
            <a:spLocks noGrp="1"/>
          </p:cNvSpPr>
          <p:nvPr>
            <p:ph type="sldNum" sz="quarter" idx="12"/>
          </p:nvPr>
        </p:nvSpPr>
        <p:spPr/>
        <p:txBody>
          <a:bodyPr/>
          <a:lstStyle/>
          <a:p>
            <a:fld id="{CBA53E11-492D-48B3-9F9B-09541CA2A39A}" type="slidenum">
              <a:rPr lang="en-GB" smtClean="0"/>
              <a:t>12</a:t>
            </a:fld>
            <a:endParaRPr lang="en-GB"/>
          </a:p>
        </p:txBody>
      </p:sp>
      <p:sp>
        <p:nvSpPr>
          <p:cNvPr id="7" name="Text Placeholder 6">
            <a:extLst>
              <a:ext uri="{FF2B5EF4-FFF2-40B4-BE49-F238E27FC236}">
                <a16:creationId xmlns:a16="http://schemas.microsoft.com/office/drawing/2014/main" id="{13D8F493-FBBB-935F-11EC-5BB105D50F22}"/>
              </a:ext>
            </a:extLst>
          </p:cNvPr>
          <p:cNvSpPr>
            <a:spLocks noGrp="1"/>
          </p:cNvSpPr>
          <p:nvPr>
            <p:ph type="body" sz="quarter" idx="13"/>
          </p:nvPr>
        </p:nvSpPr>
        <p:spPr/>
        <p:txBody>
          <a:bodyPr/>
          <a:lstStyle/>
          <a:p>
            <a:r>
              <a:rPr lang="en-GB" dirty="0"/>
              <a:t>Example subtitle</a:t>
            </a:r>
          </a:p>
        </p:txBody>
      </p:sp>
      <p:sp>
        <p:nvSpPr>
          <p:cNvPr id="8" name="Content Placeholder 7">
            <a:extLst>
              <a:ext uri="{FF2B5EF4-FFF2-40B4-BE49-F238E27FC236}">
                <a16:creationId xmlns:a16="http://schemas.microsoft.com/office/drawing/2014/main" id="{525B7E73-C68C-329D-FA55-CC0DCD533A86}"/>
              </a:ext>
            </a:extLst>
          </p:cNvPr>
          <p:cNvSpPr>
            <a:spLocks noGrp="1"/>
          </p:cNvSpPr>
          <p:nvPr>
            <p:ph sz="half" idx="14"/>
          </p:nvPr>
        </p:nvSpPr>
        <p:spPr/>
        <p:txBody>
          <a:bodyPr/>
          <a:lstStyle/>
          <a:p>
            <a:pPr lvl="1"/>
            <a:r>
              <a:rPr lang="en-GB" dirty="0"/>
              <a:t>Subheading in 2</a:t>
            </a:r>
            <a:r>
              <a:rPr lang="en-GB" baseline="30000" dirty="0"/>
              <a:t>nd</a:t>
            </a:r>
            <a:r>
              <a:rPr lang="en-GB" dirty="0"/>
              <a:t> level</a:t>
            </a:r>
          </a:p>
          <a:p>
            <a:r>
              <a:rPr lang="en-GB" dirty="0"/>
              <a:t>Main copy in 1</a:t>
            </a:r>
            <a:r>
              <a:rPr lang="en-GB" baseline="30000" dirty="0"/>
              <a:t>st</a:t>
            </a:r>
            <a:r>
              <a:rPr lang="en-GB" dirty="0"/>
              <a:t> level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endParaRPr lang="en-GB" dirty="0"/>
          </a:p>
        </p:txBody>
      </p:sp>
      <p:sp>
        <p:nvSpPr>
          <p:cNvPr id="9" name="Content Placeholder 8">
            <a:extLst>
              <a:ext uri="{FF2B5EF4-FFF2-40B4-BE49-F238E27FC236}">
                <a16:creationId xmlns:a16="http://schemas.microsoft.com/office/drawing/2014/main" id="{4EFEF8D4-1255-84FB-4382-2084509AFC3A}"/>
              </a:ext>
            </a:extLst>
          </p:cNvPr>
          <p:cNvSpPr>
            <a:spLocks noGrp="1"/>
          </p:cNvSpPr>
          <p:nvPr>
            <p:ph sz="half" idx="15"/>
          </p:nvPr>
        </p:nvSpPr>
        <p:spPr/>
        <p:txBody>
          <a:bodyPr/>
          <a:lstStyle/>
          <a:p>
            <a:pPr lvl="1"/>
            <a:r>
              <a:rPr lang="en-GB" dirty="0"/>
              <a:t>Subheading in 2</a:t>
            </a:r>
            <a:r>
              <a:rPr lang="en-GB" baseline="30000" dirty="0"/>
              <a:t>nd</a:t>
            </a:r>
            <a:r>
              <a:rPr lang="en-GB" dirty="0"/>
              <a:t> level</a:t>
            </a:r>
          </a:p>
          <a:p>
            <a:r>
              <a:rPr lang="en-GB" dirty="0"/>
              <a:t>Main copy in 1</a:t>
            </a:r>
            <a:r>
              <a:rPr lang="en-GB" baseline="30000" dirty="0"/>
              <a:t>st</a:t>
            </a:r>
            <a:r>
              <a:rPr lang="en-GB" dirty="0"/>
              <a:t> level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endParaRPr lang="en-GB" dirty="0"/>
          </a:p>
        </p:txBody>
      </p:sp>
      <p:sp>
        <p:nvSpPr>
          <p:cNvPr id="10" name="Picture Placeholder 9">
            <a:extLst>
              <a:ext uri="{FF2B5EF4-FFF2-40B4-BE49-F238E27FC236}">
                <a16:creationId xmlns:a16="http://schemas.microsoft.com/office/drawing/2014/main" id="{93CFA151-99DE-EA1D-B7C4-2B25F2ABE554}"/>
              </a:ext>
            </a:extLst>
          </p:cNvPr>
          <p:cNvSpPr>
            <a:spLocks noGrp="1"/>
          </p:cNvSpPr>
          <p:nvPr>
            <p:ph type="pic" sz="quarter" idx="16"/>
          </p:nvPr>
        </p:nvSpPr>
        <p:spPr/>
      </p:sp>
      <p:sp>
        <p:nvSpPr>
          <p:cNvPr id="11" name="Picture Placeholder 10">
            <a:extLst>
              <a:ext uri="{FF2B5EF4-FFF2-40B4-BE49-F238E27FC236}">
                <a16:creationId xmlns:a16="http://schemas.microsoft.com/office/drawing/2014/main" id="{376CC03C-0BF9-1AE5-84F5-42EB11B5B6F0}"/>
              </a:ext>
            </a:extLst>
          </p:cNvPr>
          <p:cNvSpPr>
            <a:spLocks noGrp="1"/>
          </p:cNvSpPr>
          <p:nvPr>
            <p:ph type="pic" sz="quarter" idx="17"/>
          </p:nvPr>
        </p:nvSpPr>
        <p:spPr/>
      </p:sp>
      <p:sp>
        <p:nvSpPr>
          <p:cNvPr id="12" name="Picture Placeholder 11">
            <a:extLst>
              <a:ext uri="{FF2B5EF4-FFF2-40B4-BE49-F238E27FC236}">
                <a16:creationId xmlns:a16="http://schemas.microsoft.com/office/drawing/2014/main" id="{A3049BEE-BCAA-CC7C-5CA3-3D09D396BCDC}"/>
              </a:ext>
            </a:extLst>
          </p:cNvPr>
          <p:cNvSpPr>
            <a:spLocks noGrp="1"/>
          </p:cNvSpPr>
          <p:nvPr>
            <p:ph type="pic" sz="quarter" idx="18"/>
          </p:nvPr>
        </p:nvSpPr>
        <p:spPr/>
      </p:sp>
      <p:sp>
        <p:nvSpPr>
          <p:cNvPr id="13" name="Picture Placeholder 12">
            <a:extLst>
              <a:ext uri="{FF2B5EF4-FFF2-40B4-BE49-F238E27FC236}">
                <a16:creationId xmlns:a16="http://schemas.microsoft.com/office/drawing/2014/main" id="{FF46977D-A080-97FC-79FA-3445FFB85BBD}"/>
              </a:ext>
            </a:extLst>
          </p:cNvPr>
          <p:cNvSpPr>
            <a:spLocks noGrp="1"/>
          </p:cNvSpPr>
          <p:nvPr>
            <p:ph type="pic" sz="quarter" idx="19"/>
          </p:nvPr>
        </p:nvSpPr>
        <p:spPr/>
      </p:sp>
    </p:spTree>
    <p:extLst>
      <p:ext uri="{BB962C8B-B14F-4D97-AF65-F5344CB8AC3E}">
        <p14:creationId xmlns:p14="http://schemas.microsoft.com/office/powerpoint/2010/main" val="23462639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3A6FF2E-0F11-B26F-65CE-3A2B20B7A70B}"/>
              </a:ext>
            </a:extLst>
          </p:cNvPr>
          <p:cNvSpPr>
            <a:spLocks noGrp="1"/>
          </p:cNvSpPr>
          <p:nvPr>
            <p:ph type="pic" sz="quarter" idx="14"/>
          </p:nvPr>
        </p:nvSpPr>
        <p:spPr/>
      </p:sp>
      <p:sp>
        <p:nvSpPr>
          <p:cNvPr id="2" name="Title 1">
            <a:extLst>
              <a:ext uri="{FF2B5EF4-FFF2-40B4-BE49-F238E27FC236}">
                <a16:creationId xmlns:a16="http://schemas.microsoft.com/office/drawing/2014/main" id="{5A25F067-4DBC-5FCB-A623-EAE8FD2605CD}"/>
              </a:ext>
            </a:extLst>
          </p:cNvPr>
          <p:cNvSpPr>
            <a:spLocks noGrp="1"/>
          </p:cNvSpPr>
          <p:nvPr>
            <p:ph type="title"/>
          </p:nvPr>
        </p:nvSpPr>
        <p:spPr/>
        <p:txBody>
          <a:bodyPr/>
          <a:lstStyle/>
          <a:p>
            <a:r>
              <a:rPr lang="en-GB" dirty="0"/>
              <a:t>Example title</a:t>
            </a:r>
          </a:p>
        </p:txBody>
      </p:sp>
      <p:sp>
        <p:nvSpPr>
          <p:cNvPr id="3" name="Content Placeholder 2">
            <a:extLst>
              <a:ext uri="{FF2B5EF4-FFF2-40B4-BE49-F238E27FC236}">
                <a16:creationId xmlns:a16="http://schemas.microsoft.com/office/drawing/2014/main" id="{40B7D6B1-4A95-830D-1214-2429BE83D060}"/>
              </a:ext>
            </a:extLst>
          </p:cNvPr>
          <p:cNvSpPr>
            <a:spLocks noGrp="1"/>
          </p:cNvSpPr>
          <p:nvPr>
            <p:ph sz="half" idx="1"/>
          </p:nvPr>
        </p:nvSpPr>
        <p:spPr/>
        <p:txBody>
          <a:bodyPr/>
          <a:lstStyle/>
          <a:p>
            <a:r>
              <a:rPr lang="en-GB" dirty="0"/>
              <a:t>The standard text area has 5 predefined type levels.</a:t>
            </a:r>
          </a:p>
          <a:p>
            <a:r>
              <a:rPr lang="en-GB" dirty="0"/>
              <a:t>You can move up or down the levels using the increase or decrease indent buttons in the home tab.</a:t>
            </a:r>
          </a:p>
          <a:p>
            <a:r>
              <a:rPr lang="en-GB" dirty="0"/>
              <a:t>We recommend that you do not use the bullet button, as this does not apply the correct bullet formatting.</a:t>
            </a:r>
          </a:p>
          <a:p>
            <a:r>
              <a:rPr lang="en-GB" dirty="0"/>
              <a:t>Level 1 is for general text</a:t>
            </a:r>
          </a:p>
          <a:p>
            <a:pPr lvl="1"/>
            <a:r>
              <a:rPr lang="en-GB" dirty="0"/>
              <a:t>Level 2 is for subheadings within body copy</a:t>
            </a:r>
          </a:p>
          <a:p>
            <a:pPr lvl="2"/>
            <a:r>
              <a:rPr lang="en-GB" dirty="0"/>
              <a:t>Level 3 is for key facts </a:t>
            </a:r>
            <a:br>
              <a:rPr lang="en-GB" dirty="0"/>
            </a:br>
            <a:r>
              <a:rPr lang="en-GB" dirty="0">
                <a:solidFill>
                  <a:schemeClr val="accent1"/>
                </a:solidFill>
              </a:rPr>
              <a:t>and can be made mid blue</a:t>
            </a:r>
            <a:endParaRPr lang="en-GB" dirty="0"/>
          </a:p>
          <a:p>
            <a:pPr lvl="3"/>
            <a:r>
              <a:rPr lang="en-GB" dirty="0"/>
              <a:t>Level 4 is the first level of bullets</a:t>
            </a:r>
          </a:p>
          <a:p>
            <a:pPr lvl="4"/>
            <a:r>
              <a:rPr lang="en-GB" dirty="0"/>
              <a:t>Level 5 is the second level of bullets</a:t>
            </a:r>
          </a:p>
        </p:txBody>
      </p:sp>
      <p:sp>
        <p:nvSpPr>
          <p:cNvPr id="6" name="Footer Placeholder 5">
            <a:extLst>
              <a:ext uri="{FF2B5EF4-FFF2-40B4-BE49-F238E27FC236}">
                <a16:creationId xmlns:a16="http://schemas.microsoft.com/office/drawing/2014/main" id="{F6F6DAF5-1F8D-5923-BC81-E1E2ECA4893F}"/>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54D309F8-6B6E-567A-8ECC-B1AD179A130D}"/>
              </a:ext>
            </a:extLst>
          </p:cNvPr>
          <p:cNvSpPr>
            <a:spLocks noGrp="1"/>
          </p:cNvSpPr>
          <p:nvPr>
            <p:ph type="sldNum" sz="quarter" idx="12"/>
          </p:nvPr>
        </p:nvSpPr>
        <p:spPr/>
        <p:txBody>
          <a:bodyPr/>
          <a:lstStyle/>
          <a:p>
            <a:fld id="{CBA53E11-492D-48B3-9F9B-09541CA2A39A}" type="slidenum">
              <a:rPr lang="en-GB" smtClean="0"/>
              <a:t>13</a:t>
            </a:fld>
            <a:endParaRPr lang="en-GB"/>
          </a:p>
        </p:txBody>
      </p:sp>
      <p:sp>
        <p:nvSpPr>
          <p:cNvPr id="4" name="Text Placeholder 3">
            <a:extLst>
              <a:ext uri="{FF2B5EF4-FFF2-40B4-BE49-F238E27FC236}">
                <a16:creationId xmlns:a16="http://schemas.microsoft.com/office/drawing/2014/main" id="{8EB58B76-CB39-8E53-4425-6B28E48DB66D}"/>
              </a:ext>
            </a:extLst>
          </p:cNvPr>
          <p:cNvSpPr>
            <a:spLocks noGrp="1"/>
          </p:cNvSpPr>
          <p:nvPr>
            <p:ph type="body" sz="quarter" idx="13"/>
          </p:nvPr>
        </p:nvSpPr>
        <p:spPr/>
        <p:txBody>
          <a:bodyPr/>
          <a:lstStyle/>
          <a:p>
            <a:r>
              <a:rPr lang="en-GB" dirty="0"/>
              <a:t>Example subtitle</a:t>
            </a:r>
          </a:p>
        </p:txBody>
      </p:sp>
    </p:spTree>
    <p:extLst>
      <p:ext uri="{BB962C8B-B14F-4D97-AF65-F5344CB8AC3E}">
        <p14:creationId xmlns:p14="http://schemas.microsoft.com/office/powerpoint/2010/main" val="24426440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067-4DBC-5FCB-A623-EAE8FD2605CD}"/>
              </a:ext>
            </a:extLst>
          </p:cNvPr>
          <p:cNvSpPr>
            <a:spLocks noGrp="1"/>
          </p:cNvSpPr>
          <p:nvPr>
            <p:ph type="title"/>
          </p:nvPr>
        </p:nvSpPr>
        <p:spPr/>
        <p:txBody>
          <a:bodyPr/>
          <a:lstStyle/>
          <a:p>
            <a:r>
              <a:rPr lang="en-GB" dirty="0"/>
              <a:t>Example title</a:t>
            </a:r>
          </a:p>
        </p:txBody>
      </p:sp>
      <p:sp>
        <p:nvSpPr>
          <p:cNvPr id="3" name="Content Placeholder 2">
            <a:extLst>
              <a:ext uri="{FF2B5EF4-FFF2-40B4-BE49-F238E27FC236}">
                <a16:creationId xmlns:a16="http://schemas.microsoft.com/office/drawing/2014/main" id="{40B7D6B1-4A95-830D-1214-2429BE83D060}"/>
              </a:ext>
            </a:extLst>
          </p:cNvPr>
          <p:cNvSpPr>
            <a:spLocks noGrp="1"/>
          </p:cNvSpPr>
          <p:nvPr>
            <p:ph sz="half" idx="1"/>
          </p:nvPr>
        </p:nvSpPr>
        <p:spPr/>
        <p:txBody>
          <a:bodyPr/>
          <a:lstStyle/>
          <a:p>
            <a:r>
              <a:rPr lang="en-GB" dirty="0"/>
              <a:t>Level 1 is for general text</a:t>
            </a:r>
          </a:p>
          <a:p>
            <a:pPr lvl="1"/>
            <a:r>
              <a:rPr lang="en-GB" dirty="0"/>
              <a:t>Level 2 is for subheadings within body copy</a:t>
            </a:r>
          </a:p>
          <a:p>
            <a:pPr lvl="2"/>
            <a:r>
              <a:rPr lang="en-GB" dirty="0"/>
              <a:t>Level 3 is for key facts </a:t>
            </a:r>
            <a:br>
              <a:rPr lang="en-GB" dirty="0"/>
            </a:br>
            <a:r>
              <a:rPr lang="en-GB" dirty="0">
                <a:solidFill>
                  <a:schemeClr val="accent1"/>
                </a:solidFill>
              </a:rPr>
              <a:t>and can be made mid blue</a:t>
            </a:r>
            <a:endParaRPr lang="en-GB" dirty="0"/>
          </a:p>
          <a:p>
            <a:pPr lvl="3"/>
            <a:r>
              <a:rPr lang="en-GB" dirty="0"/>
              <a:t>Level 4 is the first level of bullets</a:t>
            </a:r>
          </a:p>
          <a:p>
            <a:pPr lvl="4"/>
            <a:r>
              <a:rPr lang="en-GB" dirty="0"/>
              <a:t>Level 5 is the second level of bullets</a:t>
            </a:r>
          </a:p>
        </p:txBody>
      </p:sp>
      <p:sp>
        <p:nvSpPr>
          <p:cNvPr id="4" name="Text Placeholder 3">
            <a:extLst>
              <a:ext uri="{FF2B5EF4-FFF2-40B4-BE49-F238E27FC236}">
                <a16:creationId xmlns:a16="http://schemas.microsoft.com/office/drawing/2014/main" id="{8EB58B76-CB39-8E53-4425-6B28E48DB66D}"/>
              </a:ext>
            </a:extLst>
          </p:cNvPr>
          <p:cNvSpPr>
            <a:spLocks noGrp="1"/>
          </p:cNvSpPr>
          <p:nvPr>
            <p:ph type="body" sz="quarter" idx="13"/>
          </p:nvPr>
        </p:nvSpPr>
        <p:spPr/>
        <p:txBody>
          <a:bodyPr/>
          <a:lstStyle/>
          <a:p>
            <a:r>
              <a:rPr lang="en-GB" dirty="0"/>
              <a:t>Example subtitle</a:t>
            </a:r>
          </a:p>
        </p:txBody>
      </p:sp>
      <p:sp>
        <p:nvSpPr>
          <p:cNvPr id="6" name="Footer Placeholder 5">
            <a:extLst>
              <a:ext uri="{FF2B5EF4-FFF2-40B4-BE49-F238E27FC236}">
                <a16:creationId xmlns:a16="http://schemas.microsoft.com/office/drawing/2014/main" id="{F6F6DAF5-1F8D-5923-BC81-E1E2ECA4893F}"/>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54D309F8-6B6E-567A-8ECC-B1AD179A130D}"/>
              </a:ext>
            </a:extLst>
          </p:cNvPr>
          <p:cNvSpPr>
            <a:spLocks noGrp="1"/>
          </p:cNvSpPr>
          <p:nvPr>
            <p:ph type="sldNum" sz="quarter" idx="12"/>
          </p:nvPr>
        </p:nvSpPr>
        <p:spPr/>
        <p:txBody>
          <a:bodyPr/>
          <a:lstStyle/>
          <a:p>
            <a:fld id="{CBA53E11-492D-48B3-9F9B-09541CA2A39A}" type="slidenum">
              <a:rPr lang="en-GB" smtClean="0"/>
              <a:t>14</a:t>
            </a:fld>
            <a:endParaRPr lang="en-GB"/>
          </a:p>
        </p:txBody>
      </p:sp>
      <p:sp>
        <p:nvSpPr>
          <p:cNvPr id="11" name="Picture Placeholder 10">
            <a:extLst>
              <a:ext uri="{FF2B5EF4-FFF2-40B4-BE49-F238E27FC236}">
                <a16:creationId xmlns:a16="http://schemas.microsoft.com/office/drawing/2014/main" id="{3A4A1F62-F3AF-8F35-6962-E3731A96827B}"/>
              </a:ext>
            </a:extLst>
          </p:cNvPr>
          <p:cNvSpPr>
            <a:spLocks noGrp="1"/>
          </p:cNvSpPr>
          <p:nvPr>
            <p:ph type="pic" sz="quarter" idx="14"/>
          </p:nvPr>
        </p:nvSpPr>
        <p:spPr/>
      </p:sp>
    </p:spTree>
    <p:extLst>
      <p:ext uri="{BB962C8B-B14F-4D97-AF65-F5344CB8AC3E}">
        <p14:creationId xmlns:p14="http://schemas.microsoft.com/office/powerpoint/2010/main" val="196143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067-4DBC-5FCB-A623-EAE8FD2605CD}"/>
              </a:ext>
            </a:extLst>
          </p:cNvPr>
          <p:cNvSpPr>
            <a:spLocks noGrp="1"/>
          </p:cNvSpPr>
          <p:nvPr>
            <p:ph type="title"/>
          </p:nvPr>
        </p:nvSpPr>
        <p:spPr/>
        <p:txBody>
          <a:bodyPr/>
          <a:lstStyle/>
          <a:p>
            <a:r>
              <a:rPr lang="en-GB" dirty="0"/>
              <a:t>Example title</a:t>
            </a:r>
          </a:p>
        </p:txBody>
      </p:sp>
      <p:sp>
        <p:nvSpPr>
          <p:cNvPr id="3" name="Content Placeholder 2">
            <a:extLst>
              <a:ext uri="{FF2B5EF4-FFF2-40B4-BE49-F238E27FC236}">
                <a16:creationId xmlns:a16="http://schemas.microsoft.com/office/drawing/2014/main" id="{40B7D6B1-4A95-830D-1214-2429BE83D060}"/>
              </a:ext>
            </a:extLst>
          </p:cNvPr>
          <p:cNvSpPr>
            <a:spLocks noGrp="1"/>
          </p:cNvSpPr>
          <p:nvPr>
            <p:ph sz="half" idx="1"/>
          </p:nvPr>
        </p:nvSpPr>
        <p:spPr/>
        <p:txBody>
          <a:bodyPr/>
          <a:lstStyle/>
          <a:p>
            <a:r>
              <a:rPr lang="en-GB" dirty="0"/>
              <a:t>Level 1 is for general text</a:t>
            </a:r>
          </a:p>
          <a:p>
            <a:pPr lvl="1"/>
            <a:r>
              <a:rPr lang="en-GB" dirty="0"/>
              <a:t>Level 2 is for subheadings within body copy</a:t>
            </a:r>
          </a:p>
          <a:p>
            <a:pPr lvl="2"/>
            <a:r>
              <a:rPr lang="en-GB" dirty="0"/>
              <a:t>Level 3 is for key facts </a:t>
            </a:r>
            <a:br>
              <a:rPr lang="en-GB" dirty="0"/>
            </a:br>
            <a:r>
              <a:rPr lang="en-GB" dirty="0">
                <a:solidFill>
                  <a:schemeClr val="accent1"/>
                </a:solidFill>
              </a:rPr>
              <a:t>and can be made mid blue</a:t>
            </a:r>
            <a:endParaRPr lang="en-GB" dirty="0"/>
          </a:p>
          <a:p>
            <a:pPr lvl="3"/>
            <a:r>
              <a:rPr lang="en-GB" dirty="0"/>
              <a:t>Level 4 is the first level of bullets</a:t>
            </a:r>
          </a:p>
          <a:p>
            <a:pPr lvl="4"/>
            <a:r>
              <a:rPr lang="en-GB" dirty="0"/>
              <a:t>Level 5 is the second level of bullets</a:t>
            </a:r>
          </a:p>
        </p:txBody>
      </p:sp>
      <p:sp>
        <p:nvSpPr>
          <p:cNvPr id="6" name="Footer Placeholder 5">
            <a:extLst>
              <a:ext uri="{FF2B5EF4-FFF2-40B4-BE49-F238E27FC236}">
                <a16:creationId xmlns:a16="http://schemas.microsoft.com/office/drawing/2014/main" id="{F6F6DAF5-1F8D-5923-BC81-E1E2ECA4893F}"/>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54D309F8-6B6E-567A-8ECC-B1AD179A130D}"/>
              </a:ext>
            </a:extLst>
          </p:cNvPr>
          <p:cNvSpPr>
            <a:spLocks noGrp="1"/>
          </p:cNvSpPr>
          <p:nvPr>
            <p:ph type="sldNum" sz="quarter" idx="12"/>
          </p:nvPr>
        </p:nvSpPr>
        <p:spPr/>
        <p:txBody>
          <a:bodyPr/>
          <a:lstStyle/>
          <a:p>
            <a:fld id="{CBA53E11-492D-48B3-9F9B-09541CA2A39A}" type="slidenum">
              <a:rPr lang="en-GB" smtClean="0"/>
              <a:pPr/>
              <a:t>15</a:t>
            </a:fld>
            <a:endParaRPr lang="en-GB"/>
          </a:p>
        </p:txBody>
      </p:sp>
      <p:sp>
        <p:nvSpPr>
          <p:cNvPr id="4" name="Text Placeholder 3">
            <a:extLst>
              <a:ext uri="{FF2B5EF4-FFF2-40B4-BE49-F238E27FC236}">
                <a16:creationId xmlns:a16="http://schemas.microsoft.com/office/drawing/2014/main" id="{8EB58B76-CB39-8E53-4425-6B28E48DB66D}"/>
              </a:ext>
            </a:extLst>
          </p:cNvPr>
          <p:cNvSpPr>
            <a:spLocks noGrp="1"/>
          </p:cNvSpPr>
          <p:nvPr>
            <p:ph type="body" sz="quarter" idx="13"/>
          </p:nvPr>
        </p:nvSpPr>
        <p:spPr/>
        <p:txBody>
          <a:bodyPr/>
          <a:lstStyle/>
          <a:p>
            <a:r>
              <a:rPr lang="en-GB" dirty="0"/>
              <a:t>Example subtitle</a:t>
            </a:r>
          </a:p>
        </p:txBody>
      </p:sp>
      <p:sp>
        <p:nvSpPr>
          <p:cNvPr id="25" name="Picture Placeholder 24">
            <a:extLst>
              <a:ext uri="{FF2B5EF4-FFF2-40B4-BE49-F238E27FC236}">
                <a16:creationId xmlns:a16="http://schemas.microsoft.com/office/drawing/2014/main" id="{90FE7CF2-0855-E10C-F937-BA443958E7FA}"/>
              </a:ext>
            </a:extLst>
          </p:cNvPr>
          <p:cNvSpPr>
            <a:spLocks noGrp="1"/>
          </p:cNvSpPr>
          <p:nvPr>
            <p:ph type="pic" sz="quarter" idx="14"/>
          </p:nvPr>
        </p:nvSpPr>
        <p:spPr/>
      </p:sp>
      <p:sp>
        <p:nvSpPr>
          <p:cNvPr id="27" name="Picture Placeholder 26">
            <a:extLst>
              <a:ext uri="{FF2B5EF4-FFF2-40B4-BE49-F238E27FC236}">
                <a16:creationId xmlns:a16="http://schemas.microsoft.com/office/drawing/2014/main" id="{59347621-7485-901F-2296-22A4109D2137}"/>
              </a:ext>
            </a:extLst>
          </p:cNvPr>
          <p:cNvSpPr>
            <a:spLocks noGrp="1"/>
          </p:cNvSpPr>
          <p:nvPr>
            <p:ph type="pic" sz="quarter" idx="16"/>
          </p:nvPr>
        </p:nvSpPr>
        <p:spPr/>
      </p:sp>
      <p:sp>
        <p:nvSpPr>
          <p:cNvPr id="29" name="Picture Placeholder 28">
            <a:extLst>
              <a:ext uri="{FF2B5EF4-FFF2-40B4-BE49-F238E27FC236}">
                <a16:creationId xmlns:a16="http://schemas.microsoft.com/office/drawing/2014/main" id="{7F5C9496-AE8C-AD22-6183-C3B9AFFFAFB6}"/>
              </a:ext>
            </a:extLst>
          </p:cNvPr>
          <p:cNvSpPr>
            <a:spLocks noGrp="1"/>
          </p:cNvSpPr>
          <p:nvPr>
            <p:ph type="pic" sz="quarter" idx="17"/>
          </p:nvPr>
        </p:nvSpPr>
        <p:spPr/>
      </p:sp>
      <p:sp>
        <p:nvSpPr>
          <p:cNvPr id="31" name="Picture Placeholder 30">
            <a:extLst>
              <a:ext uri="{FF2B5EF4-FFF2-40B4-BE49-F238E27FC236}">
                <a16:creationId xmlns:a16="http://schemas.microsoft.com/office/drawing/2014/main" id="{A0D58DD7-0B58-F29C-C6C5-D63E531300E6}"/>
              </a:ext>
            </a:extLst>
          </p:cNvPr>
          <p:cNvSpPr>
            <a:spLocks noGrp="1"/>
          </p:cNvSpPr>
          <p:nvPr>
            <p:ph type="pic" sz="quarter" idx="15"/>
          </p:nvPr>
        </p:nvSpPr>
        <p:spPr/>
      </p:sp>
    </p:spTree>
    <p:extLst>
      <p:ext uri="{BB962C8B-B14F-4D97-AF65-F5344CB8AC3E}">
        <p14:creationId xmlns:p14="http://schemas.microsoft.com/office/powerpoint/2010/main" val="106958087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067-4DBC-5FCB-A623-EAE8FD2605CD}"/>
              </a:ext>
            </a:extLst>
          </p:cNvPr>
          <p:cNvSpPr>
            <a:spLocks noGrp="1"/>
          </p:cNvSpPr>
          <p:nvPr>
            <p:ph type="title"/>
          </p:nvPr>
        </p:nvSpPr>
        <p:spPr/>
        <p:txBody>
          <a:bodyPr/>
          <a:lstStyle/>
          <a:p>
            <a:r>
              <a:rPr lang="en-GB" dirty="0"/>
              <a:t>Example title</a:t>
            </a:r>
          </a:p>
        </p:txBody>
      </p:sp>
      <p:sp>
        <p:nvSpPr>
          <p:cNvPr id="3" name="Content Placeholder 2">
            <a:extLst>
              <a:ext uri="{FF2B5EF4-FFF2-40B4-BE49-F238E27FC236}">
                <a16:creationId xmlns:a16="http://schemas.microsoft.com/office/drawing/2014/main" id="{40B7D6B1-4A95-830D-1214-2429BE83D060}"/>
              </a:ext>
            </a:extLst>
          </p:cNvPr>
          <p:cNvSpPr>
            <a:spLocks noGrp="1"/>
          </p:cNvSpPr>
          <p:nvPr>
            <p:ph sz="half" idx="1"/>
          </p:nvPr>
        </p:nvSpPr>
        <p:spPr/>
        <p:txBody>
          <a:bodyPr/>
          <a:lstStyle/>
          <a:p>
            <a:r>
              <a:rPr lang="en-GB" dirty="0"/>
              <a:t>Level 1 is for general text</a:t>
            </a:r>
          </a:p>
          <a:p>
            <a:pPr lvl="1"/>
            <a:r>
              <a:rPr lang="en-GB" dirty="0"/>
              <a:t>Level 2 is for subheadings within body copy</a:t>
            </a:r>
          </a:p>
          <a:p>
            <a:pPr lvl="2"/>
            <a:r>
              <a:rPr lang="en-GB" dirty="0"/>
              <a:t>Level 3 is for key facts </a:t>
            </a:r>
            <a:br>
              <a:rPr lang="en-GB" dirty="0"/>
            </a:br>
            <a:r>
              <a:rPr lang="en-GB" dirty="0">
                <a:solidFill>
                  <a:schemeClr val="accent1"/>
                </a:solidFill>
              </a:rPr>
              <a:t>and can be made mid blue</a:t>
            </a:r>
            <a:endParaRPr lang="en-GB" dirty="0"/>
          </a:p>
          <a:p>
            <a:pPr lvl="3"/>
            <a:r>
              <a:rPr lang="en-GB" dirty="0"/>
              <a:t>Level 4 is the first level of bullets</a:t>
            </a:r>
          </a:p>
          <a:p>
            <a:pPr lvl="4"/>
            <a:r>
              <a:rPr lang="en-GB" dirty="0"/>
              <a:t>Level 5 is the second level of bullets</a:t>
            </a:r>
          </a:p>
        </p:txBody>
      </p:sp>
      <p:graphicFrame>
        <p:nvGraphicFramePr>
          <p:cNvPr id="10" name="Table 10">
            <a:extLst>
              <a:ext uri="{FF2B5EF4-FFF2-40B4-BE49-F238E27FC236}">
                <a16:creationId xmlns:a16="http://schemas.microsoft.com/office/drawing/2014/main" id="{B9B755D2-4C89-3982-FF8C-FEFC3CBDF145}"/>
              </a:ext>
            </a:extLst>
          </p:cNvPr>
          <p:cNvGraphicFramePr>
            <a:graphicFrameLocks noGrp="1"/>
          </p:cNvGraphicFramePr>
          <p:nvPr>
            <p:ph sz="half" idx="2"/>
            <p:extLst>
              <p:ext uri="{D42A27DB-BD31-4B8C-83A1-F6EECF244321}">
                <p14:modId xmlns:p14="http://schemas.microsoft.com/office/powerpoint/2010/main" val="547652597"/>
              </p:ext>
            </p:extLst>
          </p:nvPr>
        </p:nvGraphicFramePr>
        <p:xfrm>
          <a:off x="6400799" y="1412875"/>
          <a:ext cx="5383212" cy="3456624"/>
        </p:xfrm>
        <a:graphic>
          <a:graphicData uri="http://schemas.openxmlformats.org/drawingml/2006/table">
            <a:tbl>
              <a:tblPr firstRow="1">
                <a:tableStyleId>{5C22544A-7EE6-4342-B048-85BDC9FD1C3A}</a:tableStyleId>
              </a:tblPr>
              <a:tblGrid>
                <a:gridCol w="1345803">
                  <a:extLst>
                    <a:ext uri="{9D8B030D-6E8A-4147-A177-3AD203B41FA5}">
                      <a16:colId xmlns:a16="http://schemas.microsoft.com/office/drawing/2014/main" val="1985973070"/>
                    </a:ext>
                  </a:extLst>
                </a:gridCol>
                <a:gridCol w="1345803">
                  <a:extLst>
                    <a:ext uri="{9D8B030D-6E8A-4147-A177-3AD203B41FA5}">
                      <a16:colId xmlns:a16="http://schemas.microsoft.com/office/drawing/2014/main" val="3623842215"/>
                    </a:ext>
                  </a:extLst>
                </a:gridCol>
                <a:gridCol w="1345803">
                  <a:extLst>
                    <a:ext uri="{9D8B030D-6E8A-4147-A177-3AD203B41FA5}">
                      <a16:colId xmlns:a16="http://schemas.microsoft.com/office/drawing/2014/main" val="2045920380"/>
                    </a:ext>
                  </a:extLst>
                </a:gridCol>
                <a:gridCol w="1345803">
                  <a:extLst>
                    <a:ext uri="{9D8B030D-6E8A-4147-A177-3AD203B41FA5}">
                      <a16:colId xmlns:a16="http://schemas.microsoft.com/office/drawing/2014/main" val="3251257856"/>
                    </a:ext>
                  </a:extLst>
                </a:gridCol>
              </a:tblGrid>
              <a:tr h="576104">
                <a:tc>
                  <a:txBody>
                    <a:bodyPr/>
                    <a:lstStyle/>
                    <a:p>
                      <a:r>
                        <a:rPr lang="en-GB" sz="1200" b="0" dirty="0">
                          <a:latin typeface="Poppins SemiBold" panose="00000700000000000000" pitchFamily="2" charset="0"/>
                          <a:cs typeface="Poppins SemiBold" panose="00000700000000000000" pitchFamily="2" charset="0"/>
                        </a:rPr>
                        <a:t>Title in Poppins </a:t>
                      </a:r>
                      <a:r>
                        <a:rPr lang="en-GB" sz="1200" b="0" dirty="0" err="1">
                          <a:latin typeface="Poppins SemiBold" panose="00000700000000000000" pitchFamily="2" charset="0"/>
                          <a:cs typeface="Poppins SemiBold" panose="00000700000000000000" pitchFamily="2" charset="0"/>
                        </a:rPr>
                        <a:t>Semibold</a:t>
                      </a:r>
                      <a:endParaRPr lang="en-GB" sz="1200" b="0" dirty="0">
                        <a:latin typeface="Poppins SemiBold" panose="00000700000000000000" pitchFamily="2" charset="0"/>
                        <a:cs typeface="Poppins SemiBold" panose="00000700000000000000" pitchFamily="2" charset="0"/>
                      </a:endParaRPr>
                    </a:p>
                  </a:txBody>
                  <a:tcPr marL="72000" marR="72000" marT="72000" marB="72000"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Title in Poppins </a:t>
                      </a:r>
                      <a:r>
                        <a:rPr kumimoji="0" lang="en-GB" sz="1200" b="0" i="0" u="none" strike="noStrike" kern="1200" cap="none" spc="0" normalizeH="0" baseline="0" noProof="0" dirty="0" err="1">
                          <a:ln>
                            <a:noFill/>
                          </a:ln>
                          <a:solidFill>
                            <a:prstClr val="white"/>
                          </a:solidFill>
                          <a:effectLst/>
                          <a:uLnTx/>
                          <a:uFillTx/>
                          <a:latin typeface="Poppins SemiBold" panose="00000700000000000000" pitchFamily="2" charset="0"/>
                          <a:ea typeface="+mn-ea"/>
                          <a:cs typeface="Poppins SemiBold" panose="00000700000000000000" pitchFamily="2" charset="0"/>
                        </a:rPr>
                        <a:t>Semibold</a:t>
                      </a:r>
                      <a:endParaRPr kumimoji="0" lang="en-GB" sz="1200" b="0"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endParaRPr>
                    </a:p>
                  </a:txBody>
                  <a:tcPr marL="72000" marR="72000" marT="72000" marB="72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Title in Poppins </a:t>
                      </a:r>
                      <a:r>
                        <a:rPr kumimoji="0" lang="en-GB" sz="1200" b="0" i="0" u="none" strike="noStrike" kern="1200" cap="none" spc="0" normalizeH="0" baseline="0" noProof="0" dirty="0" err="1">
                          <a:ln>
                            <a:noFill/>
                          </a:ln>
                          <a:solidFill>
                            <a:prstClr val="white"/>
                          </a:solidFill>
                          <a:effectLst/>
                          <a:uLnTx/>
                          <a:uFillTx/>
                          <a:latin typeface="Poppins SemiBold" panose="00000700000000000000" pitchFamily="2" charset="0"/>
                          <a:ea typeface="+mn-ea"/>
                          <a:cs typeface="Poppins SemiBold" panose="00000700000000000000" pitchFamily="2" charset="0"/>
                        </a:rPr>
                        <a:t>Semibold</a:t>
                      </a:r>
                      <a:endParaRPr kumimoji="0" lang="en-GB" sz="1200" b="0"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endParaRPr>
                    </a:p>
                  </a:txBody>
                  <a:tcPr marL="72000" marR="72000" marT="72000" marB="72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Title in Poppins </a:t>
                      </a:r>
                      <a:r>
                        <a:rPr kumimoji="0" lang="en-GB" sz="1200" b="0" i="0" u="none" strike="noStrike" kern="1200" cap="none" spc="0" normalizeH="0" baseline="0" noProof="0" dirty="0" err="1">
                          <a:ln>
                            <a:noFill/>
                          </a:ln>
                          <a:solidFill>
                            <a:prstClr val="white"/>
                          </a:solidFill>
                          <a:effectLst/>
                          <a:uLnTx/>
                          <a:uFillTx/>
                          <a:latin typeface="Poppins SemiBold" panose="00000700000000000000" pitchFamily="2" charset="0"/>
                          <a:ea typeface="+mn-ea"/>
                          <a:cs typeface="Poppins SemiBold" panose="00000700000000000000" pitchFamily="2" charset="0"/>
                        </a:rPr>
                        <a:t>Semibold</a:t>
                      </a:r>
                      <a:endParaRPr kumimoji="0" lang="en-GB" sz="1200" b="0"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endParaRPr>
                    </a:p>
                  </a:txBody>
                  <a:tcPr marL="72000" marR="72000" marT="72000" marB="72000"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406902453"/>
                  </a:ext>
                </a:extLst>
              </a:tr>
              <a:tr h="57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381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381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381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381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6638550"/>
                  </a:ext>
                </a:extLst>
              </a:tr>
              <a:tr h="57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5020251"/>
                  </a:ext>
                </a:extLst>
              </a:tr>
              <a:tr h="57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9616930"/>
                  </a:ext>
                </a:extLst>
              </a:tr>
              <a:tr h="57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9891258"/>
                  </a:ext>
                </a:extLst>
              </a:tr>
              <a:tr h="57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61B4E"/>
                          </a:solidFill>
                          <a:effectLst/>
                          <a:uLnTx/>
                          <a:uFillTx/>
                          <a:latin typeface="Poppins"/>
                          <a:ea typeface="+mn-ea"/>
                          <a:cs typeface="+mn-cs"/>
                        </a:rPr>
                        <a:t>Text in Poppins Regular</a:t>
                      </a:r>
                      <a:endParaRPr kumimoji="0" lang="en-GB" sz="1200" b="0" i="0" u="none" strike="noStrike" kern="1200" cap="none" spc="0" normalizeH="0" baseline="0" noProof="0" dirty="0">
                        <a:ln>
                          <a:noFill/>
                        </a:ln>
                        <a:solidFill>
                          <a:srgbClr val="161B4E"/>
                        </a:solidFill>
                        <a:effectLst/>
                        <a:uLnTx/>
                        <a:uFillTx/>
                        <a:latin typeface="Poppins"/>
                        <a:ea typeface="+mn-ea"/>
                        <a:cs typeface="+mn-cs"/>
                      </a:endParaRP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61B4E"/>
                          </a:solidFill>
                          <a:effectLst/>
                          <a:uLnTx/>
                          <a:uFillTx/>
                          <a:latin typeface="Poppins"/>
                          <a:ea typeface="+mn-ea"/>
                          <a:cs typeface="+mn-cs"/>
                        </a:rPr>
                        <a:t>Text in Poppins Regular</a:t>
                      </a:r>
                    </a:p>
                  </a:txBody>
                  <a:tcPr marL="72000" marR="72000" marT="72000" marB="7200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0378935"/>
                  </a:ext>
                </a:extLst>
              </a:tr>
            </a:tbl>
          </a:graphicData>
        </a:graphic>
      </p:graphicFrame>
      <p:sp>
        <p:nvSpPr>
          <p:cNvPr id="6" name="Footer Placeholder 5">
            <a:extLst>
              <a:ext uri="{FF2B5EF4-FFF2-40B4-BE49-F238E27FC236}">
                <a16:creationId xmlns:a16="http://schemas.microsoft.com/office/drawing/2014/main" id="{F6F6DAF5-1F8D-5923-BC81-E1E2ECA4893F}"/>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54D309F8-6B6E-567A-8ECC-B1AD179A130D}"/>
              </a:ext>
            </a:extLst>
          </p:cNvPr>
          <p:cNvSpPr>
            <a:spLocks noGrp="1"/>
          </p:cNvSpPr>
          <p:nvPr>
            <p:ph type="sldNum" sz="quarter" idx="12"/>
          </p:nvPr>
        </p:nvSpPr>
        <p:spPr/>
        <p:txBody>
          <a:bodyPr/>
          <a:lstStyle/>
          <a:p>
            <a:fld id="{CBA53E11-492D-48B3-9F9B-09541CA2A39A}" type="slidenum">
              <a:rPr lang="en-GB" smtClean="0"/>
              <a:t>16</a:t>
            </a:fld>
            <a:endParaRPr lang="en-GB"/>
          </a:p>
        </p:txBody>
      </p:sp>
      <p:sp>
        <p:nvSpPr>
          <p:cNvPr id="4" name="Text Placeholder 3">
            <a:extLst>
              <a:ext uri="{FF2B5EF4-FFF2-40B4-BE49-F238E27FC236}">
                <a16:creationId xmlns:a16="http://schemas.microsoft.com/office/drawing/2014/main" id="{8EB58B76-CB39-8E53-4425-6B28E48DB66D}"/>
              </a:ext>
            </a:extLst>
          </p:cNvPr>
          <p:cNvSpPr>
            <a:spLocks noGrp="1"/>
          </p:cNvSpPr>
          <p:nvPr>
            <p:ph type="body" sz="quarter" idx="13"/>
          </p:nvPr>
        </p:nvSpPr>
        <p:spPr/>
        <p:txBody>
          <a:bodyPr/>
          <a:lstStyle/>
          <a:p>
            <a:r>
              <a:rPr lang="en-GB" dirty="0"/>
              <a:t>Example subtitle</a:t>
            </a:r>
          </a:p>
        </p:txBody>
      </p:sp>
    </p:spTree>
    <p:extLst>
      <p:ext uri="{BB962C8B-B14F-4D97-AF65-F5344CB8AC3E}">
        <p14:creationId xmlns:p14="http://schemas.microsoft.com/office/powerpoint/2010/main" val="35603403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067-4DBC-5FCB-A623-EAE8FD2605CD}"/>
              </a:ext>
            </a:extLst>
          </p:cNvPr>
          <p:cNvSpPr>
            <a:spLocks noGrp="1"/>
          </p:cNvSpPr>
          <p:nvPr>
            <p:ph type="title"/>
          </p:nvPr>
        </p:nvSpPr>
        <p:spPr/>
        <p:txBody>
          <a:bodyPr/>
          <a:lstStyle/>
          <a:p>
            <a:r>
              <a:rPr lang="en-GB" dirty="0"/>
              <a:t>Example title</a:t>
            </a:r>
          </a:p>
        </p:txBody>
      </p:sp>
      <p:graphicFrame>
        <p:nvGraphicFramePr>
          <p:cNvPr id="11" name="Content Placeholder 10">
            <a:extLst>
              <a:ext uri="{FF2B5EF4-FFF2-40B4-BE49-F238E27FC236}">
                <a16:creationId xmlns:a16="http://schemas.microsoft.com/office/drawing/2014/main" id="{AAA1E6FB-8BB8-4B15-1FA0-BC8D8347619E}"/>
              </a:ext>
            </a:extLst>
          </p:cNvPr>
          <p:cNvGraphicFramePr>
            <a:graphicFrameLocks noGrp="1"/>
          </p:cNvGraphicFramePr>
          <p:nvPr>
            <p:ph sz="half" idx="1"/>
            <p:extLst>
              <p:ext uri="{D42A27DB-BD31-4B8C-83A1-F6EECF244321}">
                <p14:modId xmlns:p14="http://schemas.microsoft.com/office/powerpoint/2010/main" val="3102061312"/>
              </p:ext>
            </p:extLst>
          </p:nvPr>
        </p:nvGraphicFramePr>
        <p:xfrm>
          <a:off x="407988" y="1412875"/>
          <a:ext cx="360045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8EB58B76-CB39-8E53-4425-6B28E48DB66D}"/>
              </a:ext>
            </a:extLst>
          </p:cNvPr>
          <p:cNvSpPr>
            <a:spLocks noGrp="1"/>
          </p:cNvSpPr>
          <p:nvPr>
            <p:ph type="body" sz="quarter" idx="13"/>
          </p:nvPr>
        </p:nvSpPr>
        <p:spPr/>
        <p:txBody>
          <a:bodyPr/>
          <a:lstStyle/>
          <a:p>
            <a:r>
              <a:rPr lang="en-GB" dirty="0"/>
              <a:t>Example subtitle</a:t>
            </a:r>
          </a:p>
        </p:txBody>
      </p:sp>
      <p:graphicFrame>
        <p:nvGraphicFramePr>
          <p:cNvPr id="17" name="Content Placeholder 16">
            <a:extLst>
              <a:ext uri="{FF2B5EF4-FFF2-40B4-BE49-F238E27FC236}">
                <a16:creationId xmlns:a16="http://schemas.microsoft.com/office/drawing/2014/main" id="{7C0EB529-FDBC-C02A-66E4-B77FF21ABCA3}"/>
              </a:ext>
            </a:extLst>
          </p:cNvPr>
          <p:cNvGraphicFramePr>
            <a:graphicFrameLocks noGrp="1"/>
          </p:cNvGraphicFramePr>
          <p:nvPr>
            <p:ph sz="half" idx="14"/>
            <p:extLst>
              <p:ext uri="{D42A27DB-BD31-4B8C-83A1-F6EECF244321}">
                <p14:modId xmlns:p14="http://schemas.microsoft.com/office/powerpoint/2010/main" val="137156972"/>
              </p:ext>
            </p:extLst>
          </p:nvPr>
        </p:nvGraphicFramePr>
        <p:xfrm>
          <a:off x="8183563" y="1412875"/>
          <a:ext cx="3600450"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6">
            <a:extLst>
              <a:ext uri="{FF2B5EF4-FFF2-40B4-BE49-F238E27FC236}">
                <a16:creationId xmlns:a16="http://schemas.microsoft.com/office/drawing/2014/main" id="{01B91608-372F-6FC1-341B-5CA868E6BC5E}"/>
              </a:ext>
            </a:extLst>
          </p:cNvPr>
          <p:cNvSpPr>
            <a:spLocks noGrp="1"/>
          </p:cNvSpPr>
          <p:nvPr>
            <p:ph type="ftr" sz="quarter" idx="11"/>
          </p:nvPr>
        </p:nvSpPr>
        <p:spPr/>
        <p:txBody>
          <a:bodyPr/>
          <a:lstStyle/>
          <a:p>
            <a:r>
              <a:rPr lang="en-GB"/>
              <a:t>Footer goes here and can be edited via Insert &gt; Header &amp; Footer</a:t>
            </a:r>
          </a:p>
        </p:txBody>
      </p:sp>
      <p:sp>
        <p:nvSpPr>
          <p:cNvPr id="8" name="Slide Number Placeholder 7">
            <a:extLst>
              <a:ext uri="{FF2B5EF4-FFF2-40B4-BE49-F238E27FC236}">
                <a16:creationId xmlns:a16="http://schemas.microsoft.com/office/drawing/2014/main" id="{5815266C-5CC1-9E1C-7BA0-6065D09E5C1B}"/>
              </a:ext>
            </a:extLst>
          </p:cNvPr>
          <p:cNvSpPr>
            <a:spLocks noGrp="1"/>
          </p:cNvSpPr>
          <p:nvPr>
            <p:ph type="sldNum" sz="quarter" idx="12"/>
          </p:nvPr>
        </p:nvSpPr>
        <p:spPr/>
        <p:txBody>
          <a:bodyPr/>
          <a:lstStyle/>
          <a:p>
            <a:fld id="{CBA53E11-492D-48B3-9F9B-09541CA2A39A}" type="slidenum">
              <a:rPr lang="en-GB" smtClean="0"/>
              <a:t>17</a:t>
            </a:fld>
            <a:endParaRPr lang="en-GB"/>
          </a:p>
        </p:txBody>
      </p:sp>
      <p:graphicFrame>
        <p:nvGraphicFramePr>
          <p:cNvPr id="14" name="Content Placeholder 10">
            <a:extLst>
              <a:ext uri="{FF2B5EF4-FFF2-40B4-BE49-F238E27FC236}">
                <a16:creationId xmlns:a16="http://schemas.microsoft.com/office/drawing/2014/main" id="{4F8F8A6F-6E2F-3C5A-4533-D6CE6890DD87}"/>
              </a:ext>
            </a:extLst>
          </p:cNvPr>
          <p:cNvGraphicFramePr>
            <a:graphicFrameLocks noGrp="1"/>
          </p:cNvGraphicFramePr>
          <p:nvPr>
            <p:ph sz="half" idx="2"/>
            <p:extLst>
              <p:ext uri="{D42A27DB-BD31-4B8C-83A1-F6EECF244321}">
                <p14:modId xmlns:p14="http://schemas.microsoft.com/office/powerpoint/2010/main" val="3715070749"/>
              </p:ext>
            </p:extLst>
          </p:nvPr>
        </p:nvGraphicFramePr>
        <p:xfrm>
          <a:off x="4295775" y="1412875"/>
          <a:ext cx="3600450" cy="4464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57946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E208-DB05-F44E-6735-FE6A3B3F84C3}"/>
              </a:ext>
            </a:extLst>
          </p:cNvPr>
          <p:cNvSpPr>
            <a:spLocks noGrp="1"/>
          </p:cNvSpPr>
          <p:nvPr>
            <p:ph type="title"/>
          </p:nvPr>
        </p:nvSpPr>
        <p:spPr/>
        <p:txBody>
          <a:bodyPr/>
          <a:lstStyle/>
          <a:p>
            <a:r>
              <a:rPr lang="en-GB" dirty="0"/>
              <a:t>Section heading goes here with </a:t>
            </a:r>
            <a:r>
              <a:rPr lang="en-GB" dirty="0">
                <a:solidFill>
                  <a:schemeClr val="accent2"/>
                </a:solidFill>
              </a:rPr>
              <a:t>highlights in light blue</a:t>
            </a:r>
          </a:p>
        </p:txBody>
      </p:sp>
    </p:spTree>
    <p:extLst>
      <p:ext uri="{BB962C8B-B14F-4D97-AF65-F5344CB8AC3E}">
        <p14:creationId xmlns:p14="http://schemas.microsoft.com/office/powerpoint/2010/main" val="12187876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F9146C-8C2B-D7C7-DE75-0D21140C5BFB}"/>
              </a:ext>
            </a:extLst>
          </p:cNvPr>
          <p:cNvSpPr>
            <a:spLocks noGrp="1"/>
          </p:cNvSpPr>
          <p:nvPr>
            <p:ph type="body" sz="quarter" idx="13"/>
          </p:nvPr>
        </p:nvSpPr>
        <p:spPr/>
        <p:txBody>
          <a:bodyPr/>
          <a:lstStyle/>
          <a:p>
            <a:r>
              <a:rPr lang="en-GB" dirty="0"/>
              <a:t>Quote goes here in first level style with key words </a:t>
            </a:r>
            <a:r>
              <a:rPr lang="en-GB" dirty="0">
                <a:solidFill>
                  <a:schemeClr val="accent2"/>
                </a:solidFill>
              </a:rPr>
              <a:t>highlighted in light blue. </a:t>
            </a:r>
            <a:r>
              <a:rPr lang="en-GB" dirty="0"/>
              <a:t>If Zilla Slab is unavailable, please use </a:t>
            </a:r>
            <a:r>
              <a:rPr lang="en-GB" dirty="0">
                <a:solidFill>
                  <a:schemeClr val="accent2"/>
                </a:solidFill>
              </a:rPr>
              <a:t>Poppins </a:t>
            </a:r>
            <a:r>
              <a:rPr lang="en-GB" dirty="0" err="1">
                <a:solidFill>
                  <a:schemeClr val="accent2"/>
                </a:solidFill>
              </a:rPr>
              <a:t>Semibold</a:t>
            </a:r>
            <a:r>
              <a:rPr lang="en-GB" dirty="0">
                <a:solidFill>
                  <a:schemeClr val="accent2"/>
                </a:solidFill>
              </a:rPr>
              <a:t>.</a:t>
            </a:r>
          </a:p>
          <a:p>
            <a:pPr lvl="1"/>
            <a:r>
              <a:rPr lang="en-GB" dirty="0"/>
              <a:t>Quote source in second level</a:t>
            </a:r>
          </a:p>
          <a:p>
            <a:pPr lvl="2"/>
            <a:r>
              <a:rPr lang="en-GB" dirty="0"/>
              <a:t>Further details </a:t>
            </a:r>
            <a:r>
              <a:rPr lang="en-GB" dirty="0">
                <a:latin typeface="+mn-lt"/>
              </a:rPr>
              <a:t>in</a:t>
            </a:r>
            <a:r>
              <a:rPr lang="en-GB" dirty="0"/>
              <a:t> third level</a:t>
            </a:r>
          </a:p>
        </p:txBody>
      </p:sp>
      <p:sp>
        <p:nvSpPr>
          <p:cNvPr id="3" name="Footer Placeholder 2">
            <a:extLst>
              <a:ext uri="{FF2B5EF4-FFF2-40B4-BE49-F238E27FC236}">
                <a16:creationId xmlns:a16="http://schemas.microsoft.com/office/drawing/2014/main" id="{958BD709-901A-D863-ED96-9821E9BD571C}"/>
              </a:ext>
            </a:extLst>
          </p:cNvPr>
          <p:cNvSpPr>
            <a:spLocks noGrp="1"/>
          </p:cNvSpPr>
          <p:nvPr>
            <p:ph type="ftr" sz="quarter" idx="11"/>
          </p:nvPr>
        </p:nvSpPr>
        <p:spPr/>
        <p:txBody>
          <a:bodyPr/>
          <a:lstStyle/>
          <a:p>
            <a:r>
              <a:rPr lang="en-GB"/>
              <a:t>Footer goes here and can be edited via Insert &gt; Header &amp; Footer</a:t>
            </a:r>
            <a:endParaRPr lang="en-GB" dirty="0"/>
          </a:p>
        </p:txBody>
      </p:sp>
      <p:sp>
        <p:nvSpPr>
          <p:cNvPr id="4" name="Slide Number Placeholder 3">
            <a:extLst>
              <a:ext uri="{FF2B5EF4-FFF2-40B4-BE49-F238E27FC236}">
                <a16:creationId xmlns:a16="http://schemas.microsoft.com/office/drawing/2014/main" id="{967EADCC-DBC0-DA85-6E04-A7FF7833819F}"/>
              </a:ext>
            </a:extLst>
          </p:cNvPr>
          <p:cNvSpPr>
            <a:spLocks noGrp="1"/>
          </p:cNvSpPr>
          <p:nvPr>
            <p:ph type="sldNum" sz="quarter" idx="12"/>
          </p:nvPr>
        </p:nvSpPr>
        <p:spPr/>
        <p:txBody>
          <a:bodyPr/>
          <a:lstStyle/>
          <a:p>
            <a:fld id="{CBA53E11-492D-48B3-9F9B-09541CA2A39A}" type="slidenum">
              <a:rPr lang="en-GB" smtClean="0"/>
              <a:pPr/>
              <a:t>19</a:t>
            </a:fld>
            <a:endParaRPr lang="en-GB"/>
          </a:p>
        </p:txBody>
      </p:sp>
    </p:spTree>
    <p:extLst>
      <p:ext uri="{BB962C8B-B14F-4D97-AF65-F5344CB8AC3E}">
        <p14:creationId xmlns:p14="http://schemas.microsoft.com/office/powerpoint/2010/main" val="11421487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0997EC6-AA75-1FF6-902C-6C53218D8E0E}"/>
              </a:ext>
            </a:extLst>
          </p:cNvPr>
          <p:cNvSpPr>
            <a:spLocks noGrp="1"/>
          </p:cNvSpPr>
          <p:nvPr>
            <p:ph type="pic" sz="quarter" idx="10"/>
          </p:nvPr>
        </p:nvSpPr>
        <p:spPr/>
      </p:sp>
      <p:sp>
        <p:nvSpPr>
          <p:cNvPr id="2" name="Title 1">
            <a:extLst>
              <a:ext uri="{FF2B5EF4-FFF2-40B4-BE49-F238E27FC236}">
                <a16:creationId xmlns:a16="http://schemas.microsoft.com/office/drawing/2014/main" id="{1A0D525D-DC8B-1131-02E2-361C35457A52}"/>
              </a:ext>
            </a:extLst>
          </p:cNvPr>
          <p:cNvSpPr>
            <a:spLocks noGrp="1"/>
          </p:cNvSpPr>
          <p:nvPr>
            <p:ph type="ctrTitle"/>
          </p:nvPr>
        </p:nvSpPr>
        <p:spPr>
          <a:xfrm>
            <a:off x="2454729" y="1666843"/>
            <a:ext cx="7282542" cy="2008414"/>
          </a:xfrm>
        </p:spPr>
        <p:txBody>
          <a:bodyPr/>
          <a:lstStyle/>
          <a:p>
            <a:r>
              <a:rPr lang="en-GB" dirty="0"/>
              <a:t>Presentation title</a:t>
            </a:r>
          </a:p>
        </p:txBody>
      </p:sp>
      <p:sp>
        <p:nvSpPr>
          <p:cNvPr id="3" name="Subtitle 2">
            <a:extLst>
              <a:ext uri="{FF2B5EF4-FFF2-40B4-BE49-F238E27FC236}">
                <a16:creationId xmlns:a16="http://schemas.microsoft.com/office/drawing/2014/main" id="{6C5F6F5F-6ADB-06BB-06A0-574E78E6CE67}"/>
              </a:ext>
            </a:extLst>
          </p:cNvPr>
          <p:cNvSpPr>
            <a:spLocks noGrp="1"/>
          </p:cNvSpPr>
          <p:nvPr>
            <p:ph type="subTitle" idx="1"/>
          </p:nvPr>
        </p:nvSpPr>
        <p:spPr>
          <a:xfrm>
            <a:off x="2454729" y="3729685"/>
            <a:ext cx="7282542" cy="1390955"/>
          </a:xfrm>
        </p:spPr>
        <p:txBody>
          <a:bodyPr/>
          <a:lstStyle/>
          <a:p>
            <a:r>
              <a:rPr lang="en-GB" dirty="0"/>
              <a:t>Presentation subtitle</a:t>
            </a:r>
          </a:p>
        </p:txBody>
      </p:sp>
    </p:spTree>
    <p:extLst>
      <p:ext uri="{BB962C8B-B14F-4D97-AF65-F5344CB8AC3E}">
        <p14:creationId xmlns:p14="http://schemas.microsoft.com/office/powerpoint/2010/main" val="27285575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067-4DBC-5FCB-A623-EAE8FD2605CD}"/>
              </a:ext>
            </a:extLst>
          </p:cNvPr>
          <p:cNvSpPr>
            <a:spLocks noGrp="1"/>
          </p:cNvSpPr>
          <p:nvPr>
            <p:ph type="title"/>
          </p:nvPr>
        </p:nvSpPr>
        <p:spPr/>
        <p:txBody>
          <a:bodyPr/>
          <a:lstStyle/>
          <a:p>
            <a:r>
              <a:rPr lang="en-GB" dirty="0"/>
              <a:t>Example title</a:t>
            </a:r>
          </a:p>
        </p:txBody>
      </p:sp>
      <p:sp>
        <p:nvSpPr>
          <p:cNvPr id="4" name="Text Placeholder 3">
            <a:extLst>
              <a:ext uri="{FF2B5EF4-FFF2-40B4-BE49-F238E27FC236}">
                <a16:creationId xmlns:a16="http://schemas.microsoft.com/office/drawing/2014/main" id="{8EB58B76-CB39-8E53-4425-6B28E48DB66D}"/>
              </a:ext>
            </a:extLst>
          </p:cNvPr>
          <p:cNvSpPr>
            <a:spLocks noGrp="1"/>
          </p:cNvSpPr>
          <p:nvPr>
            <p:ph type="body" sz="quarter" idx="13"/>
          </p:nvPr>
        </p:nvSpPr>
        <p:spPr/>
        <p:txBody>
          <a:bodyPr/>
          <a:lstStyle/>
          <a:p>
            <a:r>
              <a:rPr lang="en-GB" dirty="0"/>
              <a:t>Example subtitle</a:t>
            </a:r>
          </a:p>
        </p:txBody>
      </p:sp>
      <p:sp>
        <p:nvSpPr>
          <p:cNvPr id="3" name="Picture Placeholder 2">
            <a:extLst>
              <a:ext uri="{FF2B5EF4-FFF2-40B4-BE49-F238E27FC236}">
                <a16:creationId xmlns:a16="http://schemas.microsoft.com/office/drawing/2014/main" id="{1CB09588-DE5F-B94F-DD88-800163B2585E}"/>
              </a:ext>
            </a:extLst>
          </p:cNvPr>
          <p:cNvSpPr>
            <a:spLocks noGrp="1"/>
          </p:cNvSpPr>
          <p:nvPr>
            <p:ph type="pic" sz="quarter" idx="14"/>
          </p:nvPr>
        </p:nvSpPr>
        <p:spPr/>
      </p:sp>
      <p:sp>
        <p:nvSpPr>
          <p:cNvPr id="5" name="Footer Placeholder 4">
            <a:extLst>
              <a:ext uri="{FF2B5EF4-FFF2-40B4-BE49-F238E27FC236}">
                <a16:creationId xmlns:a16="http://schemas.microsoft.com/office/drawing/2014/main" id="{56F2DEF2-A219-FDBA-3A71-C9758F93FA40}"/>
              </a:ext>
            </a:extLst>
          </p:cNvPr>
          <p:cNvSpPr>
            <a:spLocks noGrp="1"/>
          </p:cNvSpPr>
          <p:nvPr>
            <p:ph type="ftr" sz="quarter" idx="11"/>
          </p:nvPr>
        </p:nvSpPr>
        <p:spPr/>
        <p:txBody>
          <a:bodyPr/>
          <a:lstStyle/>
          <a:p>
            <a:r>
              <a:rPr lang="en-GB"/>
              <a:t>Footer goes here and can be edited via Insert &gt; Header &amp; Footer</a:t>
            </a:r>
            <a:endParaRPr lang="en-GB" dirty="0"/>
          </a:p>
        </p:txBody>
      </p:sp>
      <p:sp>
        <p:nvSpPr>
          <p:cNvPr id="6" name="Slide Number Placeholder 5">
            <a:extLst>
              <a:ext uri="{FF2B5EF4-FFF2-40B4-BE49-F238E27FC236}">
                <a16:creationId xmlns:a16="http://schemas.microsoft.com/office/drawing/2014/main" id="{734F3CBE-5033-B7C3-727F-A2FB2C95DAC8}"/>
              </a:ext>
            </a:extLst>
          </p:cNvPr>
          <p:cNvSpPr>
            <a:spLocks noGrp="1"/>
          </p:cNvSpPr>
          <p:nvPr>
            <p:ph type="sldNum" sz="quarter" idx="12"/>
          </p:nvPr>
        </p:nvSpPr>
        <p:spPr/>
        <p:txBody>
          <a:bodyPr/>
          <a:lstStyle/>
          <a:p>
            <a:fld id="{CBA53E11-492D-48B3-9F9B-09541CA2A39A}" type="slidenum">
              <a:rPr lang="en-GB" smtClean="0"/>
              <a:pPr/>
              <a:t>20</a:t>
            </a:fld>
            <a:endParaRPr lang="en-GB"/>
          </a:p>
        </p:txBody>
      </p:sp>
    </p:spTree>
    <p:extLst>
      <p:ext uri="{BB962C8B-B14F-4D97-AF65-F5344CB8AC3E}">
        <p14:creationId xmlns:p14="http://schemas.microsoft.com/office/powerpoint/2010/main" val="7941128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3724-69A3-C465-1526-F031AB3B70D7}"/>
              </a:ext>
            </a:extLst>
          </p:cNvPr>
          <p:cNvSpPr>
            <a:spLocks noGrp="1"/>
          </p:cNvSpPr>
          <p:nvPr>
            <p:ph type="title"/>
          </p:nvPr>
        </p:nvSpPr>
        <p:spPr/>
        <p:txBody>
          <a:bodyPr/>
          <a:lstStyle/>
          <a:p>
            <a:r>
              <a:rPr lang="en-GB" dirty="0"/>
              <a:t>Notes to the template</a:t>
            </a:r>
          </a:p>
        </p:txBody>
      </p:sp>
      <p:sp>
        <p:nvSpPr>
          <p:cNvPr id="3" name="Content Placeholder 2">
            <a:extLst>
              <a:ext uri="{FF2B5EF4-FFF2-40B4-BE49-F238E27FC236}">
                <a16:creationId xmlns:a16="http://schemas.microsoft.com/office/drawing/2014/main" id="{FB88E34C-77D2-B23C-E44D-68DE0AAA388D}"/>
              </a:ext>
            </a:extLst>
          </p:cNvPr>
          <p:cNvSpPr>
            <a:spLocks noGrp="1"/>
          </p:cNvSpPr>
          <p:nvPr>
            <p:ph idx="1"/>
          </p:nvPr>
        </p:nvSpPr>
        <p:spPr/>
        <p:txBody>
          <a:bodyPr/>
          <a:lstStyle/>
          <a:p>
            <a:r>
              <a:rPr lang="en-GB" dirty="0"/>
              <a:t>The template includes a range of predefined layouts that you can insert. These have been designed to cater for text, text and images and for picture arrangements. There are also layouts for Title and Divider slides.</a:t>
            </a:r>
          </a:p>
          <a:p>
            <a:r>
              <a:rPr lang="en-GB" dirty="0"/>
              <a:t>Each custom layout includes the correct colour palette, type levels and formatting.</a:t>
            </a:r>
          </a:p>
          <a:p>
            <a:r>
              <a:rPr lang="en-GB" dirty="0"/>
              <a:t>You can choose 1 of the layouts using the ‘New Slide’ button on the Home tab. You can also change the layout for a current slide using the ‘Layout’ list on the Home tab.</a:t>
            </a:r>
          </a:p>
        </p:txBody>
      </p:sp>
      <p:sp>
        <p:nvSpPr>
          <p:cNvPr id="4" name="Footer Placeholder 3">
            <a:extLst>
              <a:ext uri="{FF2B5EF4-FFF2-40B4-BE49-F238E27FC236}">
                <a16:creationId xmlns:a16="http://schemas.microsoft.com/office/drawing/2014/main" id="{73FD4EB1-7576-7BCE-45E1-4C600CAAD7C9}"/>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69EF5624-4D40-AC50-B9CF-563123D5F1EB}"/>
              </a:ext>
            </a:extLst>
          </p:cNvPr>
          <p:cNvSpPr>
            <a:spLocks noGrp="1"/>
          </p:cNvSpPr>
          <p:nvPr>
            <p:ph type="sldNum" sz="quarter" idx="12"/>
          </p:nvPr>
        </p:nvSpPr>
        <p:spPr/>
        <p:txBody>
          <a:bodyPr/>
          <a:lstStyle/>
          <a:p>
            <a:fld id="{CBA53E11-492D-48B3-9F9B-09541CA2A39A}" type="slidenum">
              <a:rPr lang="en-GB" smtClean="0"/>
              <a:t>3</a:t>
            </a:fld>
            <a:endParaRPr lang="en-GB"/>
          </a:p>
        </p:txBody>
      </p:sp>
      <p:sp>
        <p:nvSpPr>
          <p:cNvPr id="6" name="Text Placeholder 5">
            <a:extLst>
              <a:ext uri="{FF2B5EF4-FFF2-40B4-BE49-F238E27FC236}">
                <a16:creationId xmlns:a16="http://schemas.microsoft.com/office/drawing/2014/main" id="{87497BA0-9A49-1E95-4DD7-2F654BCB8B87}"/>
              </a:ext>
            </a:extLst>
          </p:cNvPr>
          <p:cNvSpPr>
            <a:spLocks noGrp="1"/>
          </p:cNvSpPr>
          <p:nvPr>
            <p:ph type="body" sz="quarter" idx="13"/>
          </p:nvPr>
        </p:nvSpPr>
        <p:spPr/>
        <p:txBody>
          <a:bodyPr/>
          <a:lstStyle/>
          <a:p>
            <a:r>
              <a:rPr lang="en-GB" dirty="0"/>
              <a:t>Custom layouts and example slides</a:t>
            </a:r>
          </a:p>
        </p:txBody>
      </p:sp>
      <p:pic>
        <p:nvPicPr>
          <p:cNvPr id="8" name="Picture 7">
            <a:extLst>
              <a:ext uri="{FF2B5EF4-FFF2-40B4-BE49-F238E27FC236}">
                <a16:creationId xmlns:a16="http://schemas.microsoft.com/office/drawing/2014/main" id="{AFF4B82E-A6FF-B0FD-F70F-BB359E6D770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7986" y="3429000"/>
            <a:ext cx="6054164" cy="1635092"/>
          </a:xfrm>
          <a:prstGeom prst="rect">
            <a:avLst/>
          </a:prstGeom>
          <a:ln>
            <a:solidFill>
              <a:schemeClr val="bg1">
                <a:lumMod val="50000"/>
              </a:schemeClr>
            </a:solidFill>
          </a:ln>
        </p:spPr>
      </p:pic>
    </p:spTree>
    <p:extLst>
      <p:ext uri="{BB962C8B-B14F-4D97-AF65-F5344CB8AC3E}">
        <p14:creationId xmlns:p14="http://schemas.microsoft.com/office/powerpoint/2010/main" val="17341260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3724-69A3-C465-1526-F031AB3B70D7}"/>
              </a:ext>
            </a:extLst>
          </p:cNvPr>
          <p:cNvSpPr>
            <a:spLocks noGrp="1"/>
          </p:cNvSpPr>
          <p:nvPr>
            <p:ph type="title"/>
          </p:nvPr>
        </p:nvSpPr>
        <p:spPr/>
        <p:txBody>
          <a:bodyPr/>
          <a:lstStyle/>
          <a:p>
            <a:r>
              <a:rPr lang="en-GB" dirty="0"/>
              <a:t>Notes to the template</a:t>
            </a:r>
          </a:p>
        </p:txBody>
      </p:sp>
      <p:sp>
        <p:nvSpPr>
          <p:cNvPr id="3" name="Content Placeholder 2">
            <a:extLst>
              <a:ext uri="{FF2B5EF4-FFF2-40B4-BE49-F238E27FC236}">
                <a16:creationId xmlns:a16="http://schemas.microsoft.com/office/drawing/2014/main" id="{FB88E34C-77D2-B23C-E44D-68DE0AAA388D}"/>
              </a:ext>
            </a:extLst>
          </p:cNvPr>
          <p:cNvSpPr>
            <a:spLocks noGrp="1"/>
          </p:cNvSpPr>
          <p:nvPr>
            <p:ph idx="1"/>
          </p:nvPr>
        </p:nvSpPr>
        <p:spPr/>
        <p:txBody>
          <a:bodyPr/>
          <a:lstStyle/>
          <a:p>
            <a:r>
              <a:rPr lang="en-GB" dirty="0"/>
              <a:t>The standard text area has 5 predefined type levels.</a:t>
            </a:r>
          </a:p>
          <a:p>
            <a:r>
              <a:rPr lang="en-GB" dirty="0"/>
              <a:t>You can move up or down the levels using the increase or decrease indent buttons in the home tab.</a:t>
            </a:r>
          </a:p>
          <a:p>
            <a:r>
              <a:rPr lang="en-GB" dirty="0"/>
              <a:t>We recommend that you do not use the bullet button, as this does not apply the correct bullet formatting. Please increase list level to level 4 to apply bullets.</a:t>
            </a:r>
          </a:p>
          <a:p>
            <a:endParaRPr lang="en-GB" dirty="0"/>
          </a:p>
          <a:p>
            <a:r>
              <a:rPr lang="en-GB" dirty="0"/>
              <a:t>Level 1 is for general text</a:t>
            </a:r>
          </a:p>
          <a:p>
            <a:pPr lvl="1"/>
            <a:r>
              <a:rPr lang="en-GB" dirty="0"/>
              <a:t>Level 2 is for subheadings within body copy</a:t>
            </a:r>
          </a:p>
          <a:p>
            <a:pPr lvl="2"/>
            <a:r>
              <a:rPr lang="en-GB" dirty="0"/>
              <a:t>Level 3 is for key facts</a:t>
            </a:r>
            <a:br>
              <a:rPr lang="en-GB" dirty="0"/>
            </a:br>
            <a:r>
              <a:rPr lang="en-GB" dirty="0">
                <a:solidFill>
                  <a:schemeClr val="accent1"/>
                </a:solidFill>
              </a:rPr>
              <a:t>and can be made mid blue</a:t>
            </a:r>
          </a:p>
          <a:p>
            <a:pPr lvl="3"/>
            <a:r>
              <a:rPr lang="en-GB" dirty="0"/>
              <a:t>Level 4 is the first level of bullets</a:t>
            </a:r>
          </a:p>
          <a:p>
            <a:pPr lvl="4"/>
            <a:r>
              <a:rPr lang="en-GB" dirty="0"/>
              <a:t>Level 5 is the second level of bullets</a:t>
            </a:r>
          </a:p>
        </p:txBody>
      </p:sp>
      <p:sp>
        <p:nvSpPr>
          <p:cNvPr id="4" name="Footer Placeholder 3">
            <a:extLst>
              <a:ext uri="{FF2B5EF4-FFF2-40B4-BE49-F238E27FC236}">
                <a16:creationId xmlns:a16="http://schemas.microsoft.com/office/drawing/2014/main" id="{73FD4EB1-7576-7BCE-45E1-4C600CAAD7C9}"/>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69EF5624-4D40-AC50-B9CF-563123D5F1EB}"/>
              </a:ext>
            </a:extLst>
          </p:cNvPr>
          <p:cNvSpPr>
            <a:spLocks noGrp="1"/>
          </p:cNvSpPr>
          <p:nvPr>
            <p:ph type="sldNum" sz="quarter" idx="12"/>
          </p:nvPr>
        </p:nvSpPr>
        <p:spPr/>
        <p:txBody>
          <a:bodyPr/>
          <a:lstStyle/>
          <a:p>
            <a:fld id="{CBA53E11-492D-48B3-9F9B-09541CA2A39A}" type="slidenum">
              <a:rPr lang="en-GB" smtClean="0"/>
              <a:t>4</a:t>
            </a:fld>
            <a:endParaRPr lang="en-GB"/>
          </a:p>
        </p:txBody>
      </p:sp>
      <p:sp>
        <p:nvSpPr>
          <p:cNvPr id="6" name="Text Placeholder 5">
            <a:extLst>
              <a:ext uri="{FF2B5EF4-FFF2-40B4-BE49-F238E27FC236}">
                <a16:creationId xmlns:a16="http://schemas.microsoft.com/office/drawing/2014/main" id="{87497BA0-9A49-1E95-4DD7-2F654BCB8B87}"/>
              </a:ext>
            </a:extLst>
          </p:cNvPr>
          <p:cNvSpPr>
            <a:spLocks noGrp="1"/>
          </p:cNvSpPr>
          <p:nvPr>
            <p:ph type="body" sz="quarter" idx="13"/>
          </p:nvPr>
        </p:nvSpPr>
        <p:spPr/>
        <p:txBody>
          <a:bodyPr/>
          <a:lstStyle/>
          <a:p>
            <a:r>
              <a:rPr lang="en-GB" dirty="0"/>
              <a:t>Type levels and bullets</a:t>
            </a:r>
          </a:p>
        </p:txBody>
      </p:sp>
      <p:grpSp>
        <p:nvGrpSpPr>
          <p:cNvPr id="7" name="Group 6">
            <a:extLst>
              <a:ext uri="{FF2B5EF4-FFF2-40B4-BE49-F238E27FC236}">
                <a16:creationId xmlns:a16="http://schemas.microsoft.com/office/drawing/2014/main" id="{634D81A1-ABDD-DFC0-BFA2-D25D16F49FD2}"/>
              </a:ext>
            </a:extLst>
          </p:cNvPr>
          <p:cNvGrpSpPr/>
          <p:nvPr/>
        </p:nvGrpSpPr>
        <p:grpSpPr>
          <a:xfrm>
            <a:off x="6154091" y="4220308"/>
            <a:ext cx="5199709" cy="1335331"/>
            <a:chOff x="5267729" y="3145133"/>
            <a:chExt cx="5164053" cy="1326174"/>
          </a:xfrm>
        </p:grpSpPr>
        <p:pic>
          <p:nvPicPr>
            <p:cNvPr id="9" name="Picture 8">
              <a:extLst>
                <a:ext uri="{FF2B5EF4-FFF2-40B4-BE49-F238E27FC236}">
                  <a16:creationId xmlns:a16="http://schemas.microsoft.com/office/drawing/2014/main" id="{EE8D06DD-0655-FD3A-E7F2-404B82B678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22207" y="3429000"/>
              <a:ext cx="4209575" cy="1042307"/>
            </a:xfrm>
            <a:prstGeom prst="rect">
              <a:avLst/>
            </a:prstGeom>
            <a:ln w="3175">
              <a:solidFill>
                <a:schemeClr val="bg1">
                  <a:lumMod val="50000"/>
                </a:schemeClr>
              </a:solidFill>
              <a:miter lim="800000"/>
            </a:ln>
          </p:spPr>
        </p:pic>
        <p:sp>
          <p:nvSpPr>
            <p:cNvPr id="10" name="Rectangle 9">
              <a:extLst>
                <a:ext uri="{FF2B5EF4-FFF2-40B4-BE49-F238E27FC236}">
                  <a16:creationId xmlns:a16="http://schemas.microsoft.com/office/drawing/2014/main" id="{8240B416-0438-71CE-C50A-8CD1CB6A90C2}"/>
                </a:ext>
              </a:extLst>
            </p:cNvPr>
            <p:cNvSpPr/>
            <p:nvPr/>
          </p:nvSpPr>
          <p:spPr>
            <a:xfrm>
              <a:off x="6973556" y="3557117"/>
              <a:ext cx="311500" cy="29140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500" dirty="0" err="1">
                <a:solidFill>
                  <a:schemeClr val="bg1"/>
                </a:solidFill>
              </a:endParaRPr>
            </a:p>
          </p:txBody>
        </p:sp>
        <p:sp>
          <p:nvSpPr>
            <p:cNvPr id="11" name="Rectangle 10">
              <a:extLst>
                <a:ext uri="{FF2B5EF4-FFF2-40B4-BE49-F238E27FC236}">
                  <a16:creationId xmlns:a16="http://schemas.microsoft.com/office/drawing/2014/main" id="{BC253E1B-3CAD-A9AD-242E-5A6436F62FC3}"/>
                </a:ext>
              </a:extLst>
            </p:cNvPr>
            <p:cNvSpPr/>
            <p:nvPr/>
          </p:nvSpPr>
          <p:spPr>
            <a:xfrm>
              <a:off x="7285056" y="3557117"/>
              <a:ext cx="311500" cy="29140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500" dirty="0" err="1">
                <a:solidFill>
                  <a:schemeClr val="bg1"/>
                </a:solidFill>
              </a:endParaRPr>
            </a:p>
          </p:txBody>
        </p:sp>
        <p:cxnSp>
          <p:nvCxnSpPr>
            <p:cNvPr id="12" name="Straight Connector 11">
              <a:extLst>
                <a:ext uri="{FF2B5EF4-FFF2-40B4-BE49-F238E27FC236}">
                  <a16:creationId xmlns:a16="http://schemas.microsoft.com/office/drawing/2014/main" id="{956E6655-8023-7F03-9209-CC52A0C69389}"/>
                </a:ext>
              </a:extLst>
            </p:cNvPr>
            <p:cNvCxnSpPr/>
            <p:nvPr/>
          </p:nvCxnSpPr>
          <p:spPr>
            <a:xfrm flipV="1">
              <a:off x="7129306" y="3145134"/>
              <a:ext cx="0" cy="4119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B08FCB-BF16-360F-5C2F-4AEB5845D697}"/>
                </a:ext>
              </a:extLst>
            </p:cNvPr>
            <p:cNvCxnSpPr/>
            <p:nvPr/>
          </p:nvCxnSpPr>
          <p:spPr>
            <a:xfrm flipV="1">
              <a:off x="7440806" y="3145133"/>
              <a:ext cx="0" cy="4119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B2D548D-EDFC-C53D-D16B-40607AC2B443}"/>
                </a:ext>
              </a:extLst>
            </p:cNvPr>
            <p:cNvSpPr txBox="1"/>
            <p:nvPr/>
          </p:nvSpPr>
          <p:spPr>
            <a:xfrm>
              <a:off x="7506118" y="3145133"/>
              <a:ext cx="2384011" cy="205991"/>
            </a:xfrm>
            <a:prstGeom prst="rect">
              <a:avLst/>
            </a:prstGeom>
            <a:noFill/>
          </p:spPr>
          <p:txBody>
            <a:bodyPr wrap="square" lIns="0" tIns="0" rIns="0" bIns="0" rtlCol="0">
              <a:noAutofit/>
            </a:bodyPr>
            <a:lstStyle/>
            <a:p>
              <a:pPr algn="l"/>
              <a:r>
                <a:rPr lang="en-GB" sz="1100" dirty="0">
                  <a:solidFill>
                    <a:srgbClr val="FF0000"/>
                  </a:solidFill>
                </a:rPr>
                <a:t>Increase list level</a:t>
              </a:r>
            </a:p>
          </p:txBody>
        </p:sp>
        <p:sp>
          <p:nvSpPr>
            <p:cNvPr id="15" name="TextBox 14">
              <a:extLst>
                <a:ext uri="{FF2B5EF4-FFF2-40B4-BE49-F238E27FC236}">
                  <a16:creationId xmlns:a16="http://schemas.microsoft.com/office/drawing/2014/main" id="{6F40E626-C5FC-8BF4-61F9-EBEB9207E422}"/>
                </a:ext>
              </a:extLst>
            </p:cNvPr>
            <p:cNvSpPr txBox="1"/>
            <p:nvPr/>
          </p:nvSpPr>
          <p:spPr>
            <a:xfrm>
              <a:off x="5267729" y="3145133"/>
              <a:ext cx="1796266" cy="205991"/>
            </a:xfrm>
            <a:prstGeom prst="rect">
              <a:avLst/>
            </a:prstGeom>
            <a:noFill/>
          </p:spPr>
          <p:txBody>
            <a:bodyPr wrap="square" lIns="0" tIns="0" rIns="0" bIns="0" rtlCol="0">
              <a:noAutofit/>
            </a:bodyPr>
            <a:lstStyle/>
            <a:p>
              <a:pPr algn="r"/>
              <a:r>
                <a:rPr lang="en-GB" sz="1100" dirty="0">
                  <a:solidFill>
                    <a:srgbClr val="FF0000"/>
                  </a:solidFill>
                </a:rPr>
                <a:t>Decrease list level</a:t>
              </a:r>
            </a:p>
          </p:txBody>
        </p:sp>
      </p:grpSp>
    </p:spTree>
    <p:extLst>
      <p:ext uri="{BB962C8B-B14F-4D97-AF65-F5344CB8AC3E}">
        <p14:creationId xmlns:p14="http://schemas.microsoft.com/office/powerpoint/2010/main" val="11795441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3724-69A3-C465-1526-F031AB3B70D7}"/>
              </a:ext>
            </a:extLst>
          </p:cNvPr>
          <p:cNvSpPr>
            <a:spLocks noGrp="1"/>
          </p:cNvSpPr>
          <p:nvPr>
            <p:ph type="title"/>
          </p:nvPr>
        </p:nvSpPr>
        <p:spPr/>
        <p:txBody>
          <a:bodyPr/>
          <a:lstStyle/>
          <a:p>
            <a:r>
              <a:rPr lang="en-GB" dirty="0"/>
              <a:t>Notes to the template</a:t>
            </a:r>
          </a:p>
        </p:txBody>
      </p:sp>
      <p:sp>
        <p:nvSpPr>
          <p:cNvPr id="3" name="Content Placeholder 2">
            <a:extLst>
              <a:ext uri="{FF2B5EF4-FFF2-40B4-BE49-F238E27FC236}">
                <a16:creationId xmlns:a16="http://schemas.microsoft.com/office/drawing/2014/main" id="{FB88E34C-77D2-B23C-E44D-68DE0AAA388D}"/>
              </a:ext>
            </a:extLst>
          </p:cNvPr>
          <p:cNvSpPr>
            <a:spLocks noGrp="1"/>
          </p:cNvSpPr>
          <p:nvPr>
            <p:ph sz="half" idx="1"/>
          </p:nvPr>
        </p:nvSpPr>
        <p:spPr/>
        <p:txBody>
          <a:bodyPr/>
          <a:lstStyle/>
          <a:p>
            <a:r>
              <a:rPr lang="en-GB" dirty="0"/>
              <a:t>The Cover and Title slides are predefined with picture placeholders that help you to manage the logo you add into the field. </a:t>
            </a:r>
          </a:p>
          <a:p>
            <a:r>
              <a:rPr lang="en-GB" dirty="0"/>
              <a:t>To add your </a:t>
            </a:r>
            <a:r>
              <a:rPr lang="en-US" dirty="0" err="1"/>
              <a:t>localised</a:t>
            </a:r>
            <a:r>
              <a:rPr lang="en-US" dirty="0"/>
              <a:t> Girlguiding master brand logo to the Cover and Title slides at the start of the presentation:</a:t>
            </a:r>
          </a:p>
          <a:p>
            <a:r>
              <a:rPr lang="en-GB" dirty="0"/>
              <a:t>Click the button in the middle of the field to select and import the logo you want to use. You will need to use the .</a:t>
            </a:r>
            <a:r>
              <a:rPr lang="en-GB" dirty="0" err="1"/>
              <a:t>png</a:t>
            </a:r>
            <a:r>
              <a:rPr lang="en-GB" dirty="0"/>
              <a:t> version of your logo otherwise the box will fill with a background. The picture field will automatically fill the field with the logo.</a:t>
            </a:r>
          </a:p>
          <a:p>
            <a:r>
              <a:rPr lang="en-GB" dirty="0"/>
              <a:t>You can edit the position of the logo using the crop tool, which is in the ‘Picture Tools &gt; Format menu. This menu appears when you click on an image.</a:t>
            </a:r>
          </a:p>
          <a:p>
            <a:r>
              <a:rPr lang="en-GB" dirty="0"/>
              <a:t>The crop tool allows you to enlarge, adjust position or crop the logo to fit.</a:t>
            </a:r>
          </a:p>
          <a:p>
            <a:r>
              <a:rPr lang="en-GB" dirty="0"/>
              <a:t> </a:t>
            </a:r>
          </a:p>
          <a:p>
            <a:endParaRPr lang="en-GB" dirty="0"/>
          </a:p>
        </p:txBody>
      </p:sp>
      <p:sp>
        <p:nvSpPr>
          <p:cNvPr id="4" name="Footer Placeholder 3">
            <a:extLst>
              <a:ext uri="{FF2B5EF4-FFF2-40B4-BE49-F238E27FC236}">
                <a16:creationId xmlns:a16="http://schemas.microsoft.com/office/drawing/2014/main" id="{73FD4EB1-7576-7BCE-45E1-4C600CAAD7C9}"/>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69EF5624-4D40-AC50-B9CF-563123D5F1EB}"/>
              </a:ext>
            </a:extLst>
          </p:cNvPr>
          <p:cNvSpPr>
            <a:spLocks noGrp="1"/>
          </p:cNvSpPr>
          <p:nvPr>
            <p:ph type="sldNum" sz="quarter" idx="12"/>
          </p:nvPr>
        </p:nvSpPr>
        <p:spPr/>
        <p:txBody>
          <a:bodyPr/>
          <a:lstStyle/>
          <a:p>
            <a:fld id="{CBA53E11-492D-48B3-9F9B-09541CA2A39A}" type="slidenum">
              <a:rPr lang="en-GB" smtClean="0"/>
              <a:t>5</a:t>
            </a:fld>
            <a:endParaRPr lang="en-GB"/>
          </a:p>
        </p:txBody>
      </p:sp>
      <p:sp>
        <p:nvSpPr>
          <p:cNvPr id="6" name="Text Placeholder 5">
            <a:extLst>
              <a:ext uri="{FF2B5EF4-FFF2-40B4-BE49-F238E27FC236}">
                <a16:creationId xmlns:a16="http://schemas.microsoft.com/office/drawing/2014/main" id="{87497BA0-9A49-1E95-4DD7-2F654BCB8B87}"/>
              </a:ext>
            </a:extLst>
          </p:cNvPr>
          <p:cNvSpPr>
            <a:spLocks noGrp="1"/>
          </p:cNvSpPr>
          <p:nvPr>
            <p:ph type="body" sz="quarter" idx="13"/>
          </p:nvPr>
        </p:nvSpPr>
        <p:spPr/>
        <p:txBody>
          <a:bodyPr/>
          <a:lstStyle/>
          <a:p>
            <a:r>
              <a:rPr lang="en-GB" dirty="0"/>
              <a:t>Adding your logo</a:t>
            </a:r>
          </a:p>
        </p:txBody>
      </p:sp>
      <p:pic>
        <p:nvPicPr>
          <p:cNvPr id="16" name="Picture Placeholder 15">
            <a:extLst>
              <a:ext uri="{FF2B5EF4-FFF2-40B4-BE49-F238E27FC236}">
                <a16:creationId xmlns:a16="http://schemas.microsoft.com/office/drawing/2014/main" id="{E86FC99C-07EB-F9E4-FB3B-BDBA3B1AA7A0}"/>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a:stretch/>
        </p:blipFill>
        <p:spPr>
          <a:xfrm>
            <a:off x="6096000" y="0"/>
            <a:ext cx="6096000" cy="6165850"/>
          </a:xfrm>
          <a:prstGeom prst="rect">
            <a:avLst/>
          </a:prstGeom>
        </p:spPr>
      </p:pic>
    </p:spTree>
    <p:extLst>
      <p:ext uri="{BB962C8B-B14F-4D97-AF65-F5344CB8AC3E}">
        <p14:creationId xmlns:p14="http://schemas.microsoft.com/office/powerpoint/2010/main" val="49294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3724-69A3-C465-1526-F031AB3B70D7}"/>
              </a:ext>
            </a:extLst>
          </p:cNvPr>
          <p:cNvSpPr>
            <a:spLocks noGrp="1"/>
          </p:cNvSpPr>
          <p:nvPr>
            <p:ph type="title"/>
          </p:nvPr>
        </p:nvSpPr>
        <p:spPr/>
        <p:txBody>
          <a:bodyPr/>
          <a:lstStyle/>
          <a:p>
            <a:r>
              <a:rPr lang="en-GB" dirty="0"/>
              <a:t>Notes to the template</a:t>
            </a:r>
          </a:p>
        </p:txBody>
      </p:sp>
      <p:sp>
        <p:nvSpPr>
          <p:cNvPr id="3" name="Content Placeholder 2">
            <a:extLst>
              <a:ext uri="{FF2B5EF4-FFF2-40B4-BE49-F238E27FC236}">
                <a16:creationId xmlns:a16="http://schemas.microsoft.com/office/drawing/2014/main" id="{FB88E34C-77D2-B23C-E44D-68DE0AAA388D}"/>
              </a:ext>
            </a:extLst>
          </p:cNvPr>
          <p:cNvSpPr>
            <a:spLocks noGrp="1"/>
          </p:cNvSpPr>
          <p:nvPr>
            <p:ph sz="half" idx="1"/>
          </p:nvPr>
        </p:nvSpPr>
        <p:spPr/>
        <p:txBody>
          <a:bodyPr/>
          <a:lstStyle/>
          <a:p>
            <a:r>
              <a:rPr lang="en-GB" dirty="0"/>
              <a:t>The picture slides are predefined with picture placeholders that help you to manage the image you add into the field. </a:t>
            </a:r>
          </a:p>
          <a:p>
            <a:r>
              <a:rPr lang="en-GB" dirty="0"/>
              <a:t>Click the button in the middle of the field to select and import the picture you want to use. The picture field will automatically fill the field with the image.</a:t>
            </a:r>
          </a:p>
          <a:p>
            <a:r>
              <a:rPr lang="en-GB" dirty="0"/>
              <a:t>You can edit the position of the image using the crop tool, which is in the ‘Picture Tools &gt; Format menu. This menu appears when you click on an image.</a:t>
            </a:r>
          </a:p>
          <a:p>
            <a:r>
              <a:rPr lang="en-GB" dirty="0"/>
              <a:t>The crop tool allows you to enlarge, adjust position or crop the image to fit.</a:t>
            </a:r>
          </a:p>
          <a:p>
            <a:r>
              <a:rPr lang="en-GB" dirty="0"/>
              <a:t> </a:t>
            </a:r>
          </a:p>
          <a:p>
            <a:endParaRPr lang="en-GB" dirty="0"/>
          </a:p>
        </p:txBody>
      </p:sp>
      <p:sp>
        <p:nvSpPr>
          <p:cNvPr id="4" name="Footer Placeholder 3">
            <a:extLst>
              <a:ext uri="{FF2B5EF4-FFF2-40B4-BE49-F238E27FC236}">
                <a16:creationId xmlns:a16="http://schemas.microsoft.com/office/drawing/2014/main" id="{73FD4EB1-7576-7BCE-45E1-4C600CAAD7C9}"/>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69EF5624-4D40-AC50-B9CF-563123D5F1EB}"/>
              </a:ext>
            </a:extLst>
          </p:cNvPr>
          <p:cNvSpPr>
            <a:spLocks noGrp="1"/>
          </p:cNvSpPr>
          <p:nvPr>
            <p:ph type="sldNum" sz="quarter" idx="12"/>
          </p:nvPr>
        </p:nvSpPr>
        <p:spPr/>
        <p:txBody>
          <a:bodyPr/>
          <a:lstStyle/>
          <a:p>
            <a:fld id="{CBA53E11-492D-48B3-9F9B-09541CA2A39A}" type="slidenum">
              <a:rPr lang="en-GB" smtClean="0"/>
              <a:t>6</a:t>
            </a:fld>
            <a:endParaRPr lang="en-GB"/>
          </a:p>
        </p:txBody>
      </p:sp>
      <p:sp>
        <p:nvSpPr>
          <p:cNvPr id="6" name="Text Placeholder 5">
            <a:extLst>
              <a:ext uri="{FF2B5EF4-FFF2-40B4-BE49-F238E27FC236}">
                <a16:creationId xmlns:a16="http://schemas.microsoft.com/office/drawing/2014/main" id="{87497BA0-9A49-1E95-4DD7-2F654BCB8B87}"/>
              </a:ext>
            </a:extLst>
          </p:cNvPr>
          <p:cNvSpPr>
            <a:spLocks noGrp="1"/>
          </p:cNvSpPr>
          <p:nvPr>
            <p:ph type="body" sz="quarter" idx="13"/>
          </p:nvPr>
        </p:nvSpPr>
        <p:spPr/>
        <p:txBody>
          <a:bodyPr/>
          <a:lstStyle/>
          <a:p>
            <a:r>
              <a:rPr lang="en-GB" dirty="0"/>
              <a:t>Using picture placeholders</a:t>
            </a:r>
          </a:p>
        </p:txBody>
      </p:sp>
      <p:pic>
        <p:nvPicPr>
          <p:cNvPr id="10" name="Picture Placeholder 9">
            <a:extLst>
              <a:ext uri="{FF2B5EF4-FFF2-40B4-BE49-F238E27FC236}">
                <a16:creationId xmlns:a16="http://schemas.microsoft.com/office/drawing/2014/main" id="{CDC5E889-E957-0833-09E0-9DF0AF253FE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5" b="35"/>
          <a:stretch>
            <a:fillRect/>
          </a:stretch>
        </p:blipFill>
        <p:spPr/>
      </p:pic>
    </p:spTree>
    <p:extLst>
      <p:ext uri="{BB962C8B-B14F-4D97-AF65-F5344CB8AC3E}">
        <p14:creationId xmlns:p14="http://schemas.microsoft.com/office/powerpoint/2010/main" val="22644221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353B2FD7-1596-F0E9-7FD1-0E40B2631C0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27563" y="3989338"/>
            <a:ext cx="5356449" cy="569281"/>
          </a:xfrm>
          <a:prstGeom prst="rect">
            <a:avLst/>
          </a:prstGeom>
          <a:ln w="3175">
            <a:noFill/>
          </a:ln>
        </p:spPr>
      </p:pic>
      <p:sp>
        <p:nvSpPr>
          <p:cNvPr id="8" name="Title 7">
            <a:extLst>
              <a:ext uri="{FF2B5EF4-FFF2-40B4-BE49-F238E27FC236}">
                <a16:creationId xmlns:a16="http://schemas.microsoft.com/office/drawing/2014/main" id="{BA9EB0CA-BBC4-8231-FACE-6AFD24DA332D}"/>
              </a:ext>
            </a:extLst>
          </p:cNvPr>
          <p:cNvSpPr>
            <a:spLocks noGrp="1"/>
          </p:cNvSpPr>
          <p:nvPr>
            <p:ph type="title"/>
          </p:nvPr>
        </p:nvSpPr>
        <p:spPr/>
        <p:txBody>
          <a:bodyPr/>
          <a:lstStyle/>
          <a:p>
            <a:r>
              <a:rPr lang="en-GB" dirty="0"/>
              <a:t>Notes to the template</a:t>
            </a:r>
          </a:p>
        </p:txBody>
      </p:sp>
      <p:sp>
        <p:nvSpPr>
          <p:cNvPr id="4" name="Content Placeholder 3">
            <a:extLst>
              <a:ext uri="{FF2B5EF4-FFF2-40B4-BE49-F238E27FC236}">
                <a16:creationId xmlns:a16="http://schemas.microsoft.com/office/drawing/2014/main" id="{BE2BBCB5-61C2-B28D-0D54-C37279C8A9A6}"/>
              </a:ext>
            </a:extLst>
          </p:cNvPr>
          <p:cNvSpPr>
            <a:spLocks noGrp="1"/>
          </p:cNvSpPr>
          <p:nvPr>
            <p:ph sz="half" idx="1"/>
          </p:nvPr>
        </p:nvSpPr>
        <p:spPr/>
        <p:txBody>
          <a:bodyPr/>
          <a:lstStyle/>
          <a:p>
            <a:pPr lvl="1"/>
            <a:r>
              <a:rPr lang="en-GB" dirty="0"/>
              <a:t>Type levels</a:t>
            </a:r>
          </a:p>
          <a:p>
            <a:r>
              <a:rPr lang="en-GB" dirty="0"/>
              <a:t>Always use the type levels in the predefined content placeholders, supplied with each layout.</a:t>
            </a:r>
          </a:p>
          <a:p>
            <a:pPr lvl="1"/>
            <a:r>
              <a:rPr lang="en-GB" dirty="0"/>
              <a:t>Text boxes</a:t>
            </a:r>
          </a:p>
          <a:p>
            <a:r>
              <a:rPr lang="en-GB" dirty="0"/>
              <a:t>If you use text boxes, please note that they do not include the type levels. Any formatting has to be manually applied, and we recommend you adhere to the brand rules.</a:t>
            </a:r>
          </a:p>
          <a:p>
            <a:pPr lvl="1"/>
            <a:r>
              <a:rPr lang="en-GB" dirty="0"/>
              <a:t>Footers</a:t>
            </a:r>
          </a:p>
          <a:p>
            <a:r>
              <a:rPr lang="en-GB" dirty="0"/>
              <a:t>The footer and page number can be modified and turned on or off. To do this, go to the Insert tab on the ribbon, then click Header &amp; Footer.</a:t>
            </a:r>
          </a:p>
          <a:p>
            <a:pPr lvl="1"/>
            <a:r>
              <a:rPr lang="en-GB" dirty="0"/>
              <a:t>Fonts</a:t>
            </a:r>
          </a:p>
          <a:p>
            <a:r>
              <a:rPr lang="en-GB" dirty="0"/>
              <a:t>If you are using a PC, Poppins Bold can be used by choosing Poppins (Body) and pressing the Bold button.</a:t>
            </a:r>
          </a:p>
          <a:p>
            <a:r>
              <a:rPr lang="en-GB" dirty="0"/>
              <a:t>On a Mac, you will need to select Poppins Bold from the font menu.</a:t>
            </a:r>
          </a:p>
          <a:p>
            <a:pPr lvl="1"/>
            <a:endParaRPr lang="en-GB" dirty="0"/>
          </a:p>
        </p:txBody>
      </p:sp>
      <p:sp>
        <p:nvSpPr>
          <p:cNvPr id="9" name="Content Placeholder 8">
            <a:extLst>
              <a:ext uri="{FF2B5EF4-FFF2-40B4-BE49-F238E27FC236}">
                <a16:creationId xmlns:a16="http://schemas.microsoft.com/office/drawing/2014/main" id="{FE487CD3-C999-7B29-C78C-D9A79E5DEC09}"/>
              </a:ext>
            </a:extLst>
          </p:cNvPr>
          <p:cNvSpPr>
            <a:spLocks noGrp="1"/>
          </p:cNvSpPr>
          <p:nvPr>
            <p:ph sz="half" idx="2"/>
          </p:nvPr>
        </p:nvSpPr>
        <p:spPr/>
        <p:txBody>
          <a:bodyPr/>
          <a:lstStyle/>
          <a:p>
            <a:pPr lvl="1"/>
            <a:r>
              <a:rPr lang="en-GB" dirty="0"/>
              <a:t>Colour palette</a:t>
            </a:r>
          </a:p>
          <a:p>
            <a:r>
              <a:rPr lang="en-GB" dirty="0"/>
              <a:t>Always select a colour from the supplied colours.</a:t>
            </a:r>
          </a:p>
          <a:p>
            <a:r>
              <a:rPr lang="en-GB" dirty="0"/>
              <a:t>The top row represents the correct </a:t>
            </a:r>
            <a:br>
              <a:rPr lang="en-GB" dirty="0"/>
            </a:br>
            <a:r>
              <a:rPr lang="en-GB" dirty="0"/>
              <a:t>brand colours and are automatically </a:t>
            </a:r>
            <a:br>
              <a:rPr lang="en-GB" dirty="0"/>
            </a:br>
            <a:r>
              <a:rPr lang="en-GB" dirty="0"/>
              <a:t>used in charts and diagrams.</a:t>
            </a:r>
          </a:p>
          <a:p>
            <a:r>
              <a:rPr lang="en-GB" dirty="0"/>
              <a:t>The Standard </a:t>
            </a:r>
            <a:r>
              <a:rPr lang="en-GB" dirty="0" err="1"/>
              <a:t>Colors</a:t>
            </a:r>
            <a:r>
              <a:rPr lang="en-GB" dirty="0"/>
              <a:t> row is supplied </a:t>
            </a:r>
            <a:br>
              <a:rPr lang="en-GB" dirty="0"/>
            </a:br>
            <a:r>
              <a:rPr lang="en-GB" dirty="0"/>
              <a:t>by Office and does not follow brand </a:t>
            </a:r>
            <a:br>
              <a:rPr lang="en-GB" dirty="0"/>
            </a:br>
            <a:r>
              <a:rPr lang="en-GB" dirty="0"/>
              <a:t>guidelines. Please do not use these </a:t>
            </a:r>
            <a:br>
              <a:rPr lang="en-GB" dirty="0"/>
            </a:br>
            <a:r>
              <a:rPr lang="en-GB" dirty="0"/>
              <a:t>colours in your documents.</a:t>
            </a:r>
          </a:p>
          <a:p>
            <a:pPr lvl="1"/>
            <a:r>
              <a:rPr lang="en-GB" dirty="0"/>
              <a:t>Brand colours</a:t>
            </a:r>
          </a:p>
          <a:p>
            <a:endParaRPr lang="en-GB" dirty="0"/>
          </a:p>
        </p:txBody>
      </p:sp>
      <p:sp>
        <p:nvSpPr>
          <p:cNvPr id="5" name="Footer Placeholder 4">
            <a:extLst>
              <a:ext uri="{FF2B5EF4-FFF2-40B4-BE49-F238E27FC236}">
                <a16:creationId xmlns:a16="http://schemas.microsoft.com/office/drawing/2014/main" id="{F5D3C43C-5C49-8896-3DED-41F7845612DE}"/>
              </a:ext>
            </a:extLst>
          </p:cNvPr>
          <p:cNvSpPr>
            <a:spLocks noGrp="1"/>
          </p:cNvSpPr>
          <p:nvPr>
            <p:ph type="ftr" sz="quarter" idx="11"/>
          </p:nvPr>
        </p:nvSpPr>
        <p:spPr/>
        <p:txBody>
          <a:bodyPr/>
          <a:lstStyle/>
          <a:p>
            <a:r>
              <a:rPr lang="en-GB"/>
              <a:t>Footer goes here and can be edited via Insert &gt; Header &amp; Footer</a:t>
            </a:r>
          </a:p>
        </p:txBody>
      </p:sp>
      <p:sp>
        <p:nvSpPr>
          <p:cNvPr id="6" name="Slide Number Placeholder 5">
            <a:extLst>
              <a:ext uri="{FF2B5EF4-FFF2-40B4-BE49-F238E27FC236}">
                <a16:creationId xmlns:a16="http://schemas.microsoft.com/office/drawing/2014/main" id="{B38FD14F-06E9-F688-AB05-A653A24D3474}"/>
              </a:ext>
            </a:extLst>
          </p:cNvPr>
          <p:cNvSpPr>
            <a:spLocks noGrp="1"/>
          </p:cNvSpPr>
          <p:nvPr>
            <p:ph type="sldNum" sz="quarter" idx="12"/>
          </p:nvPr>
        </p:nvSpPr>
        <p:spPr/>
        <p:txBody>
          <a:bodyPr/>
          <a:lstStyle/>
          <a:p>
            <a:fld id="{CBA53E11-492D-48B3-9F9B-09541CA2A39A}" type="slidenum">
              <a:rPr lang="en-GB" smtClean="0"/>
              <a:pPr/>
              <a:t>7</a:t>
            </a:fld>
            <a:endParaRPr lang="en-GB"/>
          </a:p>
        </p:txBody>
      </p:sp>
      <p:sp>
        <p:nvSpPr>
          <p:cNvPr id="10" name="Text Placeholder 9">
            <a:extLst>
              <a:ext uri="{FF2B5EF4-FFF2-40B4-BE49-F238E27FC236}">
                <a16:creationId xmlns:a16="http://schemas.microsoft.com/office/drawing/2014/main" id="{F05814CA-C11F-B7D9-8EEE-5B2233EEAA4D}"/>
              </a:ext>
            </a:extLst>
          </p:cNvPr>
          <p:cNvSpPr>
            <a:spLocks noGrp="1"/>
          </p:cNvSpPr>
          <p:nvPr>
            <p:ph type="body" sz="quarter" idx="13"/>
          </p:nvPr>
        </p:nvSpPr>
        <p:spPr/>
        <p:txBody>
          <a:bodyPr/>
          <a:lstStyle/>
          <a:p>
            <a:r>
              <a:rPr lang="en-GB" dirty="0"/>
              <a:t>Tips and recommendations</a:t>
            </a:r>
          </a:p>
        </p:txBody>
      </p:sp>
      <p:pic>
        <p:nvPicPr>
          <p:cNvPr id="12" name="Picture 11">
            <a:extLst>
              <a:ext uri="{FF2B5EF4-FFF2-40B4-BE49-F238E27FC236}">
                <a16:creationId xmlns:a16="http://schemas.microsoft.com/office/drawing/2014/main" id="{900AA56A-511C-F498-CE00-5EB7068C26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92214" y="2049610"/>
            <a:ext cx="1380155" cy="1482879"/>
          </a:xfrm>
          <a:prstGeom prst="rect">
            <a:avLst/>
          </a:prstGeom>
          <a:ln w="3175">
            <a:solidFill>
              <a:schemeClr val="tx1"/>
            </a:solidFill>
          </a:ln>
        </p:spPr>
      </p:pic>
      <p:graphicFrame>
        <p:nvGraphicFramePr>
          <p:cNvPr id="18" name="Table 17">
            <a:extLst>
              <a:ext uri="{FF2B5EF4-FFF2-40B4-BE49-F238E27FC236}">
                <a16:creationId xmlns:a16="http://schemas.microsoft.com/office/drawing/2014/main" id="{3E340EB9-44BB-7772-8B53-8813274086D0}"/>
              </a:ext>
            </a:extLst>
          </p:cNvPr>
          <p:cNvGraphicFramePr>
            <a:graphicFrameLocks noGrp="1"/>
          </p:cNvGraphicFramePr>
          <p:nvPr>
            <p:extLst>
              <p:ext uri="{D42A27DB-BD31-4B8C-83A1-F6EECF244321}">
                <p14:modId xmlns:p14="http://schemas.microsoft.com/office/powerpoint/2010/main" val="1758195607"/>
              </p:ext>
            </p:extLst>
          </p:nvPr>
        </p:nvGraphicFramePr>
        <p:xfrm>
          <a:off x="6427561" y="4602113"/>
          <a:ext cx="5356450" cy="285791"/>
        </p:xfrm>
        <a:graphic>
          <a:graphicData uri="http://schemas.openxmlformats.org/drawingml/2006/table">
            <a:tbl>
              <a:tblPr>
                <a:tableStyleId>{5C22544A-7EE6-4342-B048-85BDC9FD1C3A}</a:tableStyleId>
              </a:tblPr>
              <a:tblGrid>
                <a:gridCol w="535645">
                  <a:extLst>
                    <a:ext uri="{9D8B030D-6E8A-4147-A177-3AD203B41FA5}">
                      <a16:colId xmlns:a16="http://schemas.microsoft.com/office/drawing/2014/main" val="14130071"/>
                    </a:ext>
                  </a:extLst>
                </a:gridCol>
                <a:gridCol w="535645">
                  <a:extLst>
                    <a:ext uri="{9D8B030D-6E8A-4147-A177-3AD203B41FA5}">
                      <a16:colId xmlns:a16="http://schemas.microsoft.com/office/drawing/2014/main" val="842048789"/>
                    </a:ext>
                  </a:extLst>
                </a:gridCol>
                <a:gridCol w="535645">
                  <a:extLst>
                    <a:ext uri="{9D8B030D-6E8A-4147-A177-3AD203B41FA5}">
                      <a16:colId xmlns:a16="http://schemas.microsoft.com/office/drawing/2014/main" val="3125627228"/>
                    </a:ext>
                  </a:extLst>
                </a:gridCol>
                <a:gridCol w="535645">
                  <a:extLst>
                    <a:ext uri="{9D8B030D-6E8A-4147-A177-3AD203B41FA5}">
                      <a16:colId xmlns:a16="http://schemas.microsoft.com/office/drawing/2014/main" val="56831184"/>
                    </a:ext>
                  </a:extLst>
                </a:gridCol>
                <a:gridCol w="535645">
                  <a:extLst>
                    <a:ext uri="{9D8B030D-6E8A-4147-A177-3AD203B41FA5}">
                      <a16:colId xmlns:a16="http://schemas.microsoft.com/office/drawing/2014/main" val="3206403663"/>
                    </a:ext>
                  </a:extLst>
                </a:gridCol>
                <a:gridCol w="535645">
                  <a:extLst>
                    <a:ext uri="{9D8B030D-6E8A-4147-A177-3AD203B41FA5}">
                      <a16:colId xmlns:a16="http://schemas.microsoft.com/office/drawing/2014/main" val="3369569000"/>
                    </a:ext>
                  </a:extLst>
                </a:gridCol>
                <a:gridCol w="535645">
                  <a:extLst>
                    <a:ext uri="{9D8B030D-6E8A-4147-A177-3AD203B41FA5}">
                      <a16:colId xmlns:a16="http://schemas.microsoft.com/office/drawing/2014/main" val="4073165939"/>
                    </a:ext>
                  </a:extLst>
                </a:gridCol>
                <a:gridCol w="535645">
                  <a:extLst>
                    <a:ext uri="{9D8B030D-6E8A-4147-A177-3AD203B41FA5}">
                      <a16:colId xmlns:a16="http://schemas.microsoft.com/office/drawing/2014/main" val="3747436882"/>
                    </a:ext>
                  </a:extLst>
                </a:gridCol>
                <a:gridCol w="535645">
                  <a:extLst>
                    <a:ext uri="{9D8B030D-6E8A-4147-A177-3AD203B41FA5}">
                      <a16:colId xmlns:a16="http://schemas.microsoft.com/office/drawing/2014/main" val="4111513042"/>
                    </a:ext>
                  </a:extLst>
                </a:gridCol>
                <a:gridCol w="535645">
                  <a:extLst>
                    <a:ext uri="{9D8B030D-6E8A-4147-A177-3AD203B41FA5}">
                      <a16:colId xmlns:a16="http://schemas.microsoft.com/office/drawing/2014/main" val="216228465"/>
                    </a:ext>
                  </a:extLst>
                </a:gridCol>
              </a:tblGrid>
              <a:tr h="285791">
                <a:tc>
                  <a:txBody>
                    <a:bodyPr/>
                    <a:lstStyle/>
                    <a:p>
                      <a:pPr algn="ctr"/>
                      <a:r>
                        <a:rPr lang="en-GB" sz="700" dirty="0">
                          <a:solidFill>
                            <a:schemeClr val="tx2"/>
                          </a:solidFill>
                        </a:rPr>
                        <a:t>White</a:t>
                      </a:r>
                    </a:p>
                  </a:txBody>
                  <a:tcPr marL="0" marR="0" marT="0" marB="0">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2"/>
                          </a:solidFill>
                        </a:rPr>
                        <a:t>Black</a:t>
                      </a:r>
                    </a:p>
                  </a:txBody>
                  <a:tcPr marL="0" marR="0" marT="0" marB="0">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2"/>
                          </a:solidFill>
                        </a:rPr>
                        <a:t>Rainbows light blue</a:t>
                      </a:r>
                    </a:p>
                  </a:txBody>
                  <a:tcPr marL="0" marR="0" marT="0" marB="0">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2"/>
                          </a:solidFill>
                        </a:rPr>
                        <a:t>Girlguiding dark blue</a:t>
                      </a:r>
                    </a:p>
                  </a:txBody>
                  <a:tcPr marL="0" marR="0" marT="0" marB="0">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2"/>
                          </a:solidFill>
                        </a:rPr>
                        <a:t>Girlguiding mid blue</a:t>
                      </a:r>
                    </a:p>
                  </a:txBody>
                  <a:tcPr marL="0" marR="0" marT="0" marB="0">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2"/>
                          </a:solidFill>
                        </a:rPr>
                        <a:t>Girlguiding light blue</a:t>
                      </a:r>
                    </a:p>
                  </a:txBody>
                  <a:tcPr marL="0" marR="0" marT="0" marB="0">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2"/>
                          </a:solidFill>
                        </a:rPr>
                        <a:t>Rangers red</a:t>
                      </a:r>
                    </a:p>
                  </a:txBody>
                  <a:tcPr marL="0" marR="0" marT="0" marB="0">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2"/>
                          </a:solidFill>
                        </a:rPr>
                        <a:t>Brownies yellow</a:t>
                      </a:r>
                    </a:p>
                  </a:txBody>
                  <a:tcPr marL="0" marR="0" marT="0" marB="0">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2"/>
                          </a:solidFill>
                        </a:rPr>
                        <a:t>Brownies brown</a:t>
                      </a:r>
                    </a:p>
                  </a:txBody>
                  <a:tcPr marL="0" marR="0" marT="0" marB="0">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2"/>
                          </a:solidFill>
                        </a:rPr>
                        <a:t>Guides mid blue</a:t>
                      </a:r>
                    </a:p>
                  </a:txBody>
                  <a:tcPr marL="0" marR="0" marT="0" marB="0">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164378"/>
                  </a:ext>
                </a:extLst>
              </a:tr>
            </a:tbl>
          </a:graphicData>
        </a:graphic>
      </p:graphicFrame>
    </p:spTree>
    <p:extLst>
      <p:ext uri="{BB962C8B-B14F-4D97-AF65-F5344CB8AC3E}">
        <p14:creationId xmlns:p14="http://schemas.microsoft.com/office/powerpoint/2010/main" val="4689073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4FCE-0D37-4C0F-6CCF-C127AC2E4B3E}"/>
              </a:ext>
            </a:extLst>
          </p:cNvPr>
          <p:cNvSpPr>
            <a:spLocks noGrp="1"/>
          </p:cNvSpPr>
          <p:nvPr>
            <p:ph type="title"/>
          </p:nvPr>
        </p:nvSpPr>
        <p:spPr/>
        <p:txBody>
          <a:bodyPr/>
          <a:lstStyle/>
          <a:p>
            <a:r>
              <a:rPr lang="en-GB" dirty="0"/>
              <a:t>Introduction</a:t>
            </a:r>
          </a:p>
        </p:txBody>
      </p:sp>
      <p:sp>
        <p:nvSpPr>
          <p:cNvPr id="3" name="Footer Placeholder 2">
            <a:extLst>
              <a:ext uri="{FF2B5EF4-FFF2-40B4-BE49-F238E27FC236}">
                <a16:creationId xmlns:a16="http://schemas.microsoft.com/office/drawing/2014/main" id="{E1AECADD-E553-E1BF-0329-DEB63A0A9B31}"/>
              </a:ext>
            </a:extLst>
          </p:cNvPr>
          <p:cNvSpPr>
            <a:spLocks noGrp="1"/>
          </p:cNvSpPr>
          <p:nvPr>
            <p:ph type="ftr" sz="quarter" idx="11"/>
          </p:nvPr>
        </p:nvSpPr>
        <p:spPr/>
        <p:txBody>
          <a:bodyPr/>
          <a:lstStyle/>
          <a:p>
            <a:r>
              <a:rPr lang="en-GB"/>
              <a:t>Footer goes here and can be edited via Insert &gt; Header &amp; Footer</a:t>
            </a:r>
            <a:endParaRPr lang="en-GB" dirty="0"/>
          </a:p>
        </p:txBody>
      </p:sp>
      <p:sp>
        <p:nvSpPr>
          <p:cNvPr id="4" name="Slide Number Placeholder 3">
            <a:extLst>
              <a:ext uri="{FF2B5EF4-FFF2-40B4-BE49-F238E27FC236}">
                <a16:creationId xmlns:a16="http://schemas.microsoft.com/office/drawing/2014/main" id="{E8D9EF88-F7AC-BAFE-6FEF-284BE49B287B}"/>
              </a:ext>
            </a:extLst>
          </p:cNvPr>
          <p:cNvSpPr>
            <a:spLocks noGrp="1"/>
          </p:cNvSpPr>
          <p:nvPr>
            <p:ph type="sldNum" sz="quarter" idx="12"/>
          </p:nvPr>
        </p:nvSpPr>
        <p:spPr/>
        <p:txBody>
          <a:bodyPr/>
          <a:lstStyle/>
          <a:p>
            <a:fld id="{CBA53E11-492D-48B3-9F9B-09541CA2A39A}" type="slidenum">
              <a:rPr lang="en-GB" smtClean="0"/>
              <a:pPr/>
              <a:t>8</a:t>
            </a:fld>
            <a:endParaRPr lang="en-GB"/>
          </a:p>
        </p:txBody>
      </p:sp>
      <p:sp>
        <p:nvSpPr>
          <p:cNvPr id="5" name="Text Placeholder 4">
            <a:extLst>
              <a:ext uri="{FF2B5EF4-FFF2-40B4-BE49-F238E27FC236}">
                <a16:creationId xmlns:a16="http://schemas.microsoft.com/office/drawing/2014/main" id="{31B9620C-604A-1CCC-542B-BB1C1F82F3BD}"/>
              </a:ext>
            </a:extLst>
          </p:cNvPr>
          <p:cNvSpPr>
            <a:spLocks noGrp="1"/>
          </p:cNvSpPr>
          <p:nvPr>
            <p:ph type="body" sz="quarter" idx="13"/>
          </p:nvPr>
        </p:nvSpPr>
        <p:spPr/>
        <p:txBody>
          <a:bodyPr/>
          <a:lstStyle/>
          <a:p>
            <a:r>
              <a:rPr lang="en-GB" dirty="0"/>
              <a:t>This slide is used to introduce the main subject of the presentation.</a:t>
            </a:r>
          </a:p>
          <a:p>
            <a:r>
              <a:rPr lang="en-GB" dirty="0"/>
              <a:t>Level 1 is for general text</a:t>
            </a:r>
          </a:p>
          <a:p>
            <a:pPr lvl="1"/>
            <a:r>
              <a:rPr lang="en-GB" dirty="0"/>
              <a:t>Level 2 is for heading text within body copy</a:t>
            </a:r>
          </a:p>
          <a:p>
            <a:pPr lvl="2"/>
            <a:r>
              <a:rPr lang="en-GB" dirty="0"/>
              <a:t>Level 3 is for key points</a:t>
            </a:r>
          </a:p>
        </p:txBody>
      </p:sp>
    </p:spTree>
    <p:extLst>
      <p:ext uri="{BB962C8B-B14F-4D97-AF65-F5344CB8AC3E}">
        <p14:creationId xmlns:p14="http://schemas.microsoft.com/office/powerpoint/2010/main" val="6476735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067-4DBC-5FCB-A623-EAE8FD2605CD}"/>
              </a:ext>
            </a:extLst>
          </p:cNvPr>
          <p:cNvSpPr>
            <a:spLocks noGrp="1"/>
          </p:cNvSpPr>
          <p:nvPr>
            <p:ph type="title"/>
          </p:nvPr>
        </p:nvSpPr>
        <p:spPr/>
        <p:txBody>
          <a:bodyPr/>
          <a:lstStyle/>
          <a:p>
            <a:r>
              <a:rPr lang="en-GB" dirty="0"/>
              <a:t>Example title</a:t>
            </a:r>
          </a:p>
        </p:txBody>
      </p:sp>
      <p:sp>
        <p:nvSpPr>
          <p:cNvPr id="3" name="Content Placeholder 2">
            <a:extLst>
              <a:ext uri="{FF2B5EF4-FFF2-40B4-BE49-F238E27FC236}">
                <a16:creationId xmlns:a16="http://schemas.microsoft.com/office/drawing/2014/main" id="{40B7D6B1-4A95-830D-1214-2429BE83D060}"/>
              </a:ext>
            </a:extLst>
          </p:cNvPr>
          <p:cNvSpPr>
            <a:spLocks noGrp="1"/>
          </p:cNvSpPr>
          <p:nvPr>
            <p:ph idx="1"/>
          </p:nvPr>
        </p:nvSpPr>
        <p:spPr/>
        <p:txBody>
          <a:bodyPr/>
          <a:lstStyle/>
          <a:p>
            <a:r>
              <a:rPr lang="en-GB" dirty="0"/>
              <a:t>The standard text area has 5 predefined type levels.</a:t>
            </a:r>
          </a:p>
          <a:p>
            <a:r>
              <a:rPr lang="en-GB" dirty="0"/>
              <a:t>You can move up or down the levels using the increase or decrease indent buttons in the home tab.</a:t>
            </a:r>
          </a:p>
          <a:p>
            <a:r>
              <a:rPr lang="en-GB" dirty="0"/>
              <a:t>We recommend that you do not use the bullet button, as this does not apply the correct bullet formatting.</a:t>
            </a:r>
          </a:p>
          <a:p>
            <a:endParaRPr lang="en-GB" dirty="0"/>
          </a:p>
          <a:p>
            <a:r>
              <a:rPr lang="en-GB" dirty="0"/>
              <a:t>Level 1 is for general text</a:t>
            </a:r>
          </a:p>
          <a:p>
            <a:pPr lvl="1"/>
            <a:r>
              <a:rPr lang="en-GB" dirty="0"/>
              <a:t>Level 2 is for subheadings within body copy</a:t>
            </a:r>
          </a:p>
          <a:p>
            <a:pPr lvl="2"/>
            <a:r>
              <a:rPr lang="en-GB" dirty="0"/>
              <a:t>Level 3 is for key facts</a:t>
            </a:r>
            <a:br>
              <a:rPr lang="en-GB" dirty="0"/>
            </a:br>
            <a:r>
              <a:rPr lang="en-GB" dirty="0">
                <a:solidFill>
                  <a:schemeClr val="accent1"/>
                </a:solidFill>
              </a:rPr>
              <a:t>and can be made mid blue</a:t>
            </a:r>
          </a:p>
          <a:p>
            <a:pPr lvl="3"/>
            <a:r>
              <a:rPr lang="en-GB" dirty="0"/>
              <a:t>Level 4 is the first level of bullets</a:t>
            </a:r>
          </a:p>
          <a:p>
            <a:pPr lvl="4"/>
            <a:r>
              <a:rPr lang="en-GB" dirty="0"/>
              <a:t>Level 5 is the second level of bullets</a:t>
            </a:r>
          </a:p>
        </p:txBody>
      </p:sp>
      <p:sp>
        <p:nvSpPr>
          <p:cNvPr id="4" name="Text Placeholder 3">
            <a:extLst>
              <a:ext uri="{FF2B5EF4-FFF2-40B4-BE49-F238E27FC236}">
                <a16:creationId xmlns:a16="http://schemas.microsoft.com/office/drawing/2014/main" id="{8EB58B76-CB39-8E53-4425-6B28E48DB66D}"/>
              </a:ext>
            </a:extLst>
          </p:cNvPr>
          <p:cNvSpPr>
            <a:spLocks noGrp="1"/>
          </p:cNvSpPr>
          <p:nvPr>
            <p:ph type="body" sz="quarter" idx="13"/>
          </p:nvPr>
        </p:nvSpPr>
        <p:spPr/>
        <p:txBody>
          <a:bodyPr/>
          <a:lstStyle/>
          <a:p>
            <a:r>
              <a:rPr lang="en-GB" dirty="0"/>
              <a:t>Example subtitle</a:t>
            </a:r>
          </a:p>
        </p:txBody>
      </p:sp>
      <p:sp>
        <p:nvSpPr>
          <p:cNvPr id="5" name="Footer Placeholder 4">
            <a:extLst>
              <a:ext uri="{FF2B5EF4-FFF2-40B4-BE49-F238E27FC236}">
                <a16:creationId xmlns:a16="http://schemas.microsoft.com/office/drawing/2014/main" id="{13C537CF-135F-12A1-772A-7CD6D77384DB}"/>
              </a:ext>
            </a:extLst>
          </p:cNvPr>
          <p:cNvSpPr>
            <a:spLocks noGrp="1"/>
          </p:cNvSpPr>
          <p:nvPr>
            <p:ph type="ftr" sz="quarter" idx="11"/>
          </p:nvPr>
        </p:nvSpPr>
        <p:spPr/>
        <p:txBody>
          <a:bodyPr/>
          <a:lstStyle/>
          <a:p>
            <a:r>
              <a:rPr lang="en-GB"/>
              <a:t>Footer goes here and can be edited via Insert &gt; Header &amp; Footer</a:t>
            </a:r>
          </a:p>
        </p:txBody>
      </p:sp>
      <p:sp>
        <p:nvSpPr>
          <p:cNvPr id="6" name="Slide Number Placeholder 5">
            <a:extLst>
              <a:ext uri="{FF2B5EF4-FFF2-40B4-BE49-F238E27FC236}">
                <a16:creationId xmlns:a16="http://schemas.microsoft.com/office/drawing/2014/main" id="{C4610010-B749-E916-4CE0-4EE1363DFBE0}"/>
              </a:ext>
            </a:extLst>
          </p:cNvPr>
          <p:cNvSpPr>
            <a:spLocks noGrp="1"/>
          </p:cNvSpPr>
          <p:nvPr>
            <p:ph type="sldNum" sz="quarter" idx="12"/>
          </p:nvPr>
        </p:nvSpPr>
        <p:spPr/>
        <p:txBody>
          <a:bodyPr/>
          <a:lstStyle/>
          <a:p>
            <a:fld id="{CBA53E11-492D-48B3-9F9B-09541CA2A39A}" type="slidenum">
              <a:rPr lang="en-GB" smtClean="0"/>
              <a:t>9</a:t>
            </a:fld>
            <a:endParaRPr lang="en-GB"/>
          </a:p>
        </p:txBody>
      </p:sp>
    </p:spTree>
    <p:extLst>
      <p:ext uri="{BB962C8B-B14F-4D97-AF65-F5344CB8AC3E}">
        <p14:creationId xmlns:p14="http://schemas.microsoft.com/office/powerpoint/2010/main" val="350086436"/>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979B2D0-A114-4F87-A300-D2510A804AEB}" vid="{DE1CAEDA-014C-4E47-9F19-5C70C94AF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TotalTime>
  <Words>1799</Words>
  <Application>Microsoft Office PowerPoint</Application>
  <PresentationFormat>Widescreen</PresentationFormat>
  <Paragraphs>209</Paragraphs>
  <Slides>20</Slides>
  <Notes>0</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Poppins SemiBold</vt:lpstr>
      <vt:lpstr>Zilla Slab</vt:lpstr>
      <vt:lpstr>Arial</vt:lpstr>
      <vt:lpstr>Calibri</vt:lpstr>
      <vt:lpstr>Helvetica</vt:lpstr>
      <vt:lpstr>Poppins</vt:lpstr>
      <vt:lpstr>Girlguiding PPT Theme</vt:lpstr>
      <vt:lpstr>PowerPoint Presentation</vt:lpstr>
      <vt:lpstr>Presentation title</vt:lpstr>
      <vt:lpstr>Notes to the template</vt:lpstr>
      <vt:lpstr>Notes to the template</vt:lpstr>
      <vt:lpstr>Notes to the template</vt:lpstr>
      <vt:lpstr>Notes to the template</vt:lpstr>
      <vt:lpstr>Notes to the template</vt:lpstr>
      <vt:lpstr>Introduction</vt:lpstr>
      <vt:lpstr>Example title</vt:lpstr>
      <vt:lpstr>Example title</vt:lpstr>
      <vt:lpstr>Example title</vt:lpstr>
      <vt:lpstr>Example title</vt:lpstr>
      <vt:lpstr>Example title</vt:lpstr>
      <vt:lpstr>Example title</vt:lpstr>
      <vt:lpstr>Example title</vt:lpstr>
      <vt:lpstr>Example title</vt:lpstr>
      <vt:lpstr>Example title</vt:lpstr>
      <vt:lpstr>Section heading goes here with highlights in light blue</vt:lpstr>
      <vt:lpstr>PowerPoint Presentation</vt:lpstr>
      <vt:lpstr>Example 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Operandi Limited</dc:creator>
  <cp:lastModifiedBy>cloudconvert_8</cp:lastModifiedBy>
  <cp:revision>41</cp:revision>
  <dcterms:created xsi:type="dcterms:W3CDTF">2023-02-27T15:41:04Z</dcterms:created>
  <dcterms:modified xsi:type="dcterms:W3CDTF">2023-07-04T09:25:42Z</dcterms:modified>
</cp:coreProperties>
</file>